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sldIdLst>
    <p:sldId id="258" r:id="rId2"/>
  </p:sldIdLst>
  <p:sldSz cx="7199313" cy="11879263"/>
  <p:notesSz cx="6858000" cy="9144000"/>
  <p:defaultTextStyle>
    <a:defPPr>
      <a:defRPr lang="pt-BR"/>
    </a:defPPr>
    <a:lvl1pPr marL="0" algn="l" defTabSz="826264" rtl="0" eaLnBrk="1" latinLnBrk="0" hangingPunct="1">
      <a:defRPr sz="1674" kern="1200">
        <a:solidFill>
          <a:schemeClr val="tx1"/>
        </a:solidFill>
        <a:latin typeface="+mn-lt"/>
        <a:ea typeface="+mn-ea"/>
        <a:cs typeface="+mn-cs"/>
      </a:defRPr>
    </a:lvl1pPr>
    <a:lvl2pPr marL="413132" algn="l" defTabSz="826264" rtl="0" eaLnBrk="1" latinLnBrk="0" hangingPunct="1">
      <a:defRPr sz="1674" kern="1200">
        <a:solidFill>
          <a:schemeClr val="tx1"/>
        </a:solidFill>
        <a:latin typeface="+mn-lt"/>
        <a:ea typeface="+mn-ea"/>
        <a:cs typeface="+mn-cs"/>
      </a:defRPr>
    </a:lvl2pPr>
    <a:lvl3pPr marL="826264" algn="l" defTabSz="826264" rtl="0" eaLnBrk="1" latinLnBrk="0" hangingPunct="1">
      <a:defRPr sz="1674" kern="1200">
        <a:solidFill>
          <a:schemeClr val="tx1"/>
        </a:solidFill>
        <a:latin typeface="+mn-lt"/>
        <a:ea typeface="+mn-ea"/>
        <a:cs typeface="+mn-cs"/>
      </a:defRPr>
    </a:lvl3pPr>
    <a:lvl4pPr marL="1239396" algn="l" defTabSz="826264" rtl="0" eaLnBrk="1" latinLnBrk="0" hangingPunct="1">
      <a:defRPr sz="1674" kern="1200">
        <a:solidFill>
          <a:schemeClr val="tx1"/>
        </a:solidFill>
        <a:latin typeface="+mn-lt"/>
        <a:ea typeface="+mn-ea"/>
        <a:cs typeface="+mn-cs"/>
      </a:defRPr>
    </a:lvl4pPr>
    <a:lvl5pPr marL="1652528" algn="l" defTabSz="826264" rtl="0" eaLnBrk="1" latinLnBrk="0" hangingPunct="1">
      <a:defRPr sz="1674" kern="1200">
        <a:solidFill>
          <a:schemeClr val="tx1"/>
        </a:solidFill>
        <a:latin typeface="+mn-lt"/>
        <a:ea typeface="+mn-ea"/>
        <a:cs typeface="+mn-cs"/>
      </a:defRPr>
    </a:lvl5pPr>
    <a:lvl6pPr marL="2065660" algn="l" defTabSz="826264" rtl="0" eaLnBrk="1" latinLnBrk="0" hangingPunct="1">
      <a:defRPr sz="1674" kern="1200">
        <a:solidFill>
          <a:schemeClr val="tx1"/>
        </a:solidFill>
        <a:latin typeface="+mn-lt"/>
        <a:ea typeface="+mn-ea"/>
        <a:cs typeface="+mn-cs"/>
      </a:defRPr>
    </a:lvl6pPr>
    <a:lvl7pPr marL="2478792" algn="l" defTabSz="826264" rtl="0" eaLnBrk="1" latinLnBrk="0" hangingPunct="1">
      <a:defRPr sz="1674" kern="1200">
        <a:solidFill>
          <a:schemeClr val="tx1"/>
        </a:solidFill>
        <a:latin typeface="+mn-lt"/>
        <a:ea typeface="+mn-ea"/>
        <a:cs typeface="+mn-cs"/>
      </a:defRPr>
    </a:lvl7pPr>
    <a:lvl8pPr marL="2891925" algn="l" defTabSz="826264" rtl="0" eaLnBrk="1" latinLnBrk="0" hangingPunct="1">
      <a:defRPr sz="1674" kern="1200">
        <a:solidFill>
          <a:schemeClr val="tx1"/>
        </a:solidFill>
        <a:latin typeface="+mn-lt"/>
        <a:ea typeface="+mn-ea"/>
        <a:cs typeface="+mn-cs"/>
      </a:defRPr>
    </a:lvl8pPr>
    <a:lvl9pPr marL="3305056" algn="l" defTabSz="826264" rtl="0" eaLnBrk="1" latinLnBrk="0" hangingPunct="1">
      <a:defRPr sz="167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42" userDrawn="1">
          <p15:clr>
            <a:srgbClr val="A4A3A4"/>
          </p15:clr>
        </p15:guide>
        <p15:guide id="2" pos="22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B1CE"/>
    <a:srgbClr val="E0B331"/>
    <a:srgbClr val="58B849"/>
    <a:srgbClr val="13B2CC"/>
    <a:srgbClr val="E9B338"/>
    <a:srgbClr val="56B947"/>
    <a:srgbClr val="ECB438"/>
    <a:srgbClr val="939597"/>
    <a:srgbClr val="00B1CB"/>
    <a:srgbClr val="58B9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D63E5C-0804-4258-BA0B-BD3BD42C952E}" v="10" dt="2025-07-02T13:01:54.7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4626"/>
  </p:normalViewPr>
  <p:slideViewPr>
    <p:cSldViewPr>
      <p:cViewPr varScale="1">
        <p:scale>
          <a:sx n="26" d="100"/>
          <a:sy n="26" d="100"/>
        </p:scale>
        <p:origin x="1786" y="54"/>
      </p:cViewPr>
      <p:guideLst>
        <p:guide orient="horz" pos="3742"/>
        <p:guide pos="226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539950" y="3690271"/>
            <a:ext cx="6119416" cy="2546342"/>
          </a:xfrm>
        </p:spPr>
        <p:txBody>
          <a:bodyPr/>
          <a:lstStyle/>
          <a:p>
            <a:r>
              <a:rPr lang="pt-BR"/>
              <a:t>Clique para editar o estilo do título mestre</a:t>
            </a:r>
          </a:p>
        </p:txBody>
      </p:sp>
      <p:sp>
        <p:nvSpPr>
          <p:cNvPr id="3" name="Subtítulo 2"/>
          <p:cNvSpPr>
            <a:spLocks noGrp="1"/>
          </p:cNvSpPr>
          <p:nvPr>
            <p:ph type="subTitle" idx="1"/>
          </p:nvPr>
        </p:nvSpPr>
        <p:spPr>
          <a:xfrm>
            <a:off x="1079899" y="6731584"/>
            <a:ext cx="5039519" cy="3035810"/>
          </a:xfrm>
        </p:spPr>
        <p:txBody>
          <a:bodyPr/>
          <a:lstStyle>
            <a:lvl1pPr marL="0" indent="0" algn="ctr">
              <a:buNone/>
              <a:defRPr>
                <a:solidFill>
                  <a:schemeClr val="tx1">
                    <a:tint val="75000"/>
                  </a:schemeClr>
                </a:solidFill>
              </a:defRPr>
            </a:lvl1pPr>
            <a:lvl2pPr marL="411385" indent="0" algn="ctr">
              <a:buNone/>
              <a:defRPr>
                <a:solidFill>
                  <a:schemeClr val="tx1">
                    <a:tint val="75000"/>
                  </a:schemeClr>
                </a:solidFill>
              </a:defRPr>
            </a:lvl2pPr>
            <a:lvl3pPr marL="822770" indent="0" algn="ctr">
              <a:buNone/>
              <a:defRPr>
                <a:solidFill>
                  <a:schemeClr val="tx1">
                    <a:tint val="75000"/>
                  </a:schemeClr>
                </a:solidFill>
              </a:defRPr>
            </a:lvl3pPr>
            <a:lvl4pPr marL="1234155" indent="0" algn="ctr">
              <a:buNone/>
              <a:defRPr>
                <a:solidFill>
                  <a:schemeClr val="tx1">
                    <a:tint val="75000"/>
                  </a:schemeClr>
                </a:solidFill>
              </a:defRPr>
            </a:lvl4pPr>
            <a:lvl5pPr marL="1645539" indent="0" algn="ctr">
              <a:buNone/>
              <a:defRPr>
                <a:solidFill>
                  <a:schemeClr val="tx1">
                    <a:tint val="75000"/>
                  </a:schemeClr>
                </a:solidFill>
              </a:defRPr>
            </a:lvl5pPr>
            <a:lvl6pPr marL="2056925" indent="0" algn="ctr">
              <a:buNone/>
              <a:defRPr>
                <a:solidFill>
                  <a:schemeClr val="tx1">
                    <a:tint val="75000"/>
                  </a:schemeClr>
                </a:solidFill>
              </a:defRPr>
            </a:lvl6pPr>
            <a:lvl7pPr marL="2468309" indent="0" algn="ctr">
              <a:buNone/>
              <a:defRPr>
                <a:solidFill>
                  <a:schemeClr val="tx1">
                    <a:tint val="75000"/>
                  </a:schemeClr>
                </a:solidFill>
              </a:defRPr>
            </a:lvl7pPr>
            <a:lvl8pPr marL="2879694" indent="0" algn="ctr">
              <a:buNone/>
              <a:defRPr>
                <a:solidFill>
                  <a:schemeClr val="tx1">
                    <a:tint val="75000"/>
                  </a:schemeClr>
                </a:solidFill>
              </a:defRPr>
            </a:lvl8pPr>
            <a:lvl9pPr marL="3291080" indent="0" algn="ctr">
              <a:buNone/>
              <a:defRPr>
                <a:solidFill>
                  <a:schemeClr val="tx1">
                    <a:tint val="75000"/>
                  </a:schemeClr>
                </a:solidFill>
              </a:defRPr>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2467267" y="299735"/>
            <a:ext cx="764927" cy="6387854"/>
          </a:xfrm>
        </p:spPr>
        <p:txBody>
          <a:bodyPr vert="eaVert"/>
          <a:lstStyle/>
          <a:p>
            <a:r>
              <a:rPr lang="pt-BR"/>
              <a:t>Clique para editar o estilo do título mestre</a:t>
            </a:r>
          </a:p>
        </p:txBody>
      </p:sp>
      <p:sp>
        <p:nvSpPr>
          <p:cNvPr id="3" name="Espaço Reservado para Texto Vertical 2"/>
          <p:cNvSpPr>
            <a:spLocks noGrp="1"/>
          </p:cNvSpPr>
          <p:nvPr>
            <p:ph type="body" orient="vert" idx="1"/>
          </p:nvPr>
        </p:nvSpPr>
        <p:spPr>
          <a:xfrm>
            <a:off x="169986" y="299735"/>
            <a:ext cx="2177292" cy="6387854"/>
          </a:xfrm>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idx="1"/>
          </p:nvPr>
        </p:nvSpPr>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568698" y="7633531"/>
            <a:ext cx="6119416" cy="2359353"/>
          </a:xfrm>
        </p:spPr>
        <p:txBody>
          <a:bodyPr anchor="t"/>
          <a:lstStyle>
            <a:lvl1pPr algn="l">
              <a:defRPr sz="3666" b="1" cap="all"/>
            </a:lvl1pPr>
          </a:lstStyle>
          <a:p>
            <a:r>
              <a:rPr lang="pt-BR"/>
              <a:t>Clique para editar o estilo do título mestre</a:t>
            </a:r>
          </a:p>
        </p:txBody>
      </p:sp>
      <p:sp>
        <p:nvSpPr>
          <p:cNvPr id="3" name="Espaço Reservado para Texto 2"/>
          <p:cNvSpPr>
            <a:spLocks noGrp="1"/>
          </p:cNvSpPr>
          <p:nvPr>
            <p:ph type="body" idx="1"/>
          </p:nvPr>
        </p:nvSpPr>
        <p:spPr>
          <a:xfrm>
            <a:off x="568698" y="5034941"/>
            <a:ext cx="6119416" cy="2598589"/>
          </a:xfrm>
        </p:spPr>
        <p:txBody>
          <a:bodyPr anchor="b"/>
          <a:lstStyle>
            <a:lvl1pPr marL="0" indent="0">
              <a:buNone/>
              <a:defRPr sz="1834">
                <a:solidFill>
                  <a:schemeClr val="tx1">
                    <a:tint val="75000"/>
                  </a:schemeClr>
                </a:solidFill>
              </a:defRPr>
            </a:lvl1pPr>
            <a:lvl2pPr marL="411385" indent="0">
              <a:buNone/>
              <a:defRPr sz="1667">
                <a:solidFill>
                  <a:schemeClr val="tx1">
                    <a:tint val="75000"/>
                  </a:schemeClr>
                </a:solidFill>
              </a:defRPr>
            </a:lvl2pPr>
            <a:lvl3pPr marL="822770" indent="0">
              <a:buNone/>
              <a:defRPr sz="1500">
                <a:solidFill>
                  <a:schemeClr val="tx1">
                    <a:tint val="75000"/>
                  </a:schemeClr>
                </a:solidFill>
              </a:defRPr>
            </a:lvl3pPr>
            <a:lvl4pPr marL="1234155" indent="0">
              <a:buNone/>
              <a:defRPr sz="1333">
                <a:solidFill>
                  <a:schemeClr val="tx1">
                    <a:tint val="75000"/>
                  </a:schemeClr>
                </a:solidFill>
              </a:defRPr>
            </a:lvl4pPr>
            <a:lvl5pPr marL="1645539" indent="0">
              <a:buNone/>
              <a:defRPr sz="1333">
                <a:solidFill>
                  <a:schemeClr val="tx1">
                    <a:tint val="75000"/>
                  </a:schemeClr>
                </a:solidFill>
              </a:defRPr>
            </a:lvl5pPr>
            <a:lvl6pPr marL="2056925" indent="0">
              <a:buNone/>
              <a:defRPr sz="1333">
                <a:solidFill>
                  <a:schemeClr val="tx1">
                    <a:tint val="75000"/>
                  </a:schemeClr>
                </a:solidFill>
              </a:defRPr>
            </a:lvl6pPr>
            <a:lvl7pPr marL="2468309" indent="0">
              <a:buNone/>
              <a:defRPr sz="1333">
                <a:solidFill>
                  <a:schemeClr val="tx1">
                    <a:tint val="75000"/>
                  </a:schemeClr>
                </a:solidFill>
              </a:defRPr>
            </a:lvl7pPr>
            <a:lvl8pPr marL="2879694" indent="0">
              <a:buNone/>
              <a:defRPr sz="1333">
                <a:solidFill>
                  <a:schemeClr val="tx1">
                    <a:tint val="75000"/>
                  </a:schemeClr>
                </a:solidFill>
              </a:defRPr>
            </a:lvl8pPr>
            <a:lvl9pPr marL="3291080" indent="0">
              <a:buNone/>
              <a:defRPr sz="1333">
                <a:solidFill>
                  <a:schemeClr val="tx1">
                    <a:tint val="75000"/>
                  </a:schemeClr>
                </a:solidFill>
              </a:defRPr>
            </a:lvl9pPr>
          </a:lstStyle>
          <a:p>
            <a:pPr lvl="0"/>
            <a:r>
              <a:rPr lang="pt-BR"/>
              <a:t>Clique para editar os estilos do texto mestre</a:t>
            </a:r>
          </a:p>
        </p:txBody>
      </p:sp>
      <p:sp>
        <p:nvSpPr>
          <p:cNvPr id="4" name="Espaço Reservado para Data 3"/>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sz="half" idx="1"/>
          </p:nvPr>
        </p:nvSpPr>
        <p:spPr>
          <a:xfrm>
            <a:off x="169985" y="1746146"/>
            <a:ext cx="1471109" cy="4941442"/>
          </a:xfrm>
        </p:spPr>
        <p:txBody>
          <a:bodyPr/>
          <a:lstStyle>
            <a:lvl1pPr>
              <a:defRPr sz="2500"/>
            </a:lvl1pPr>
            <a:lvl2pPr>
              <a:defRPr sz="2167"/>
            </a:lvl2pPr>
            <a:lvl3pPr>
              <a:defRPr sz="1834"/>
            </a:lvl3pPr>
            <a:lvl4pPr>
              <a:defRPr sz="1667"/>
            </a:lvl4pPr>
            <a:lvl5pPr>
              <a:defRPr sz="1667"/>
            </a:lvl5pPr>
            <a:lvl6pPr>
              <a:defRPr sz="1667"/>
            </a:lvl6pPr>
            <a:lvl7pPr>
              <a:defRPr sz="1667"/>
            </a:lvl7pPr>
            <a:lvl8pPr>
              <a:defRPr sz="1667"/>
            </a:lvl8pPr>
            <a:lvl9pPr>
              <a:defRPr sz="1667"/>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1761083" y="1746146"/>
            <a:ext cx="1471109" cy="4941442"/>
          </a:xfrm>
        </p:spPr>
        <p:txBody>
          <a:bodyPr/>
          <a:lstStyle>
            <a:lvl1pPr>
              <a:defRPr sz="2500"/>
            </a:lvl1pPr>
            <a:lvl2pPr>
              <a:defRPr sz="2167"/>
            </a:lvl2pPr>
            <a:lvl3pPr>
              <a:defRPr sz="1834"/>
            </a:lvl3pPr>
            <a:lvl4pPr>
              <a:defRPr sz="1667"/>
            </a:lvl4pPr>
            <a:lvl5pPr>
              <a:defRPr sz="1667"/>
            </a:lvl5pPr>
            <a:lvl6pPr>
              <a:defRPr sz="1667"/>
            </a:lvl6pPr>
            <a:lvl7pPr>
              <a:defRPr sz="1667"/>
            </a:lvl7pPr>
            <a:lvl8pPr>
              <a:defRPr sz="1667"/>
            </a:lvl8pPr>
            <a:lvl9pPr>
              <a:defRPr sz="1667"/>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359966" y="475722"/>
            <a:ext cx="6479383" cy="1979877"/>
          </a:xfrm>
        </p:spPr>
        <p:txBody>
          <a:bodyPr/>
          <a:lstStyle>
            <a:lvl1pPr>
              <a:defRPr/>
            </a:lvl1pPr>
          </a:lstStyle>
          <a:p>
            <a:r>
              <a:rPr lang="pt-BR"/>
              <a:t>Clique para editar o estilo do título mestre</a:t>
            </a:r>
          </a:p>
        </p:txBody>
      </p:sp>
      <p:sp>
        <p:nvSpPr>
          <p:cNvPr id="3" name="Espaço Reservado para Texto 2"/>
          <p:cNvSpPr>
            <a:spLocks noGrp="1"/>
          </p:cNvSpPr>
          <p:nvPr>
            <p:ph type="body" idx="1"/>
          </p:nvPr>
        </p:nvSpPr>
        <p:spPr>
          <a:xfrm>
            <a:off x="359969" y="2659087"/>
            <a:ext cx="3180946" cy="1108180"/>
          </a:xfrm>
        </p:spPr>
        <p:txBody>
          <a:bodyPr anchor="b"/>
          <a:lstStyle>
            <a:lvl1pPr marL="0" indent="0">
              <a:buNone/>
              <a:defRPr sz="2167" b="1"/>
            </a:lvl1pPr>
            <a:lvl2pPr marL="411385" indent="0">
              <a:buNone/>
              <a:defRPr sz="1834" b="1"/>
            </a:lvl2pPr>
            <a:lvl3pPr marL="822770" indent="0">
              <a:buNone/>
              <a:defRPr sz="1667" b="1"/>
            </a:lvl3pPr>
            <a:lvl4pPr marL="1234155" indent="0">
              <a:buNone/>
              <a:defRPr sz="1500" b="1"/>
            </a:lvl4pPr>
            <a:lvl5pPr marL="1645539" indent="0">
              <a:buNone/>
              <a:defRPr sz="1500" b="1"/>
            </a:lvl5pPr>
            <a:lvl6pPr marL="2056925" indent="0">
              <a:buNone/>
              <a:defRPr sz="1500" b="1"/>
            </a:lvl6pPr>
            <a:lvl7pPr marL="2468309" indent="0">
              <a:buNone/>
              <a:defRPr sz="1500" b="1"/>
            </a:lvl7pPr>
            <a:lvl8pPr marL="2879694" indent="0">
              <a:buNone/>
              <a:defRPr sz="1500" b="1"/>
            </a:lvl8pPr>
            <a:lvl9pPr marL="3291080" indent="0">
              <a:buNone/>
              <a:defRPr sz="1500" b="1"/>
            </a:lvl9pPr>
          </a:lstStyle>
          <a:p>
            <a:pPr lvl="0"/>
            <a:r>
              <a:rPr lang="pt-BR"/>
              <a:t>Clique para editar os estilos do texto mestre</a:t>
            </a:r>
          </a:p>
        </p:txBody>
      </p:sp>
      <p:sp>
        <p:nvSpPr>
          <p:cNvPr id="4" name="Espaço Reservado para Conteúdo 3"/>
          <p:cNvSpPr>
            <a:spLocks noGrp="1"/>
          </p:cNvSpPr>
          <p:nvPr>
            <p:ph sz="half" idx="2"/>
          </p:nvPr>
        </p:nvSpPr>
        <p:spPr>
          <a:xfrm>
            <a:off x="359969" y="3767270"/>
            <a:ext cx="3180946" cy="6844325"/>
          </a:xfrm>
        </p:spPr>
        <p:txBody>
          <a:bodyPr/>
          <a:lstStyle>
            <a:lvl1pPr>
              <a:defRPr sz="2167"/>
            </a:lvl1pPr>
            <a:lvl2pPr>
              <a:defRPr sz="1834"/>
            </a:lvl2pPr>
            <a:lvl3pPr>
              <a:defRPr sz="1667"/>
            </a:lvl3pPr>
            <a:lvl4pPr>
              <a:defRPr sz="1500"/>
            </a:lvl4pPr>
            <a:lvl5pPr>
              <a:defRPr sz="1500"/>
            </a:lvl5pPr>
            <a:lvl6pPr>
              <a:defRPr sz="1500"/>
            </a:lvl6pPr>
            <a:lvl7pPr>
              <a:defRPr sz="1500"/>
            </a:lvl7pPr>
            <a:lvl8pPr>
              <a:defRPr sz="1500"/>
            </a:lvl8pPr>
            <a:lvl9pPr>
              <a:defRPr sz="15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3657153" y="2659087"/>
            <a:ext cx="3182196" cy="1108180"/>
          </a:xfrm>
        </p:spPr>
        <p:txBody>
          <a:bodyPr anchor="b"/>
          <a:lstStyle>
            <a:lvl1pPr marL="0" indent="0">
              <a:buNone/>
              <a:defRPr sz="2167" b="1"/>
            </a:lvl1pPr>
            <a:lvl2pPr marL="411385" indent="0">
              <a:buNone/>
              <a:defRPr sz="1834" b="1"/>
            </a:lvl2pPr>
            <a:lvl3pPr marL="822770" indent="0">
              <a:buNone/>
              <a:defRPr sz="1667" b="1"/>
            </a:lvl3pPr>
            <a:lvl4pPr marL="1234155" indent="0">
              <a:buNone/>
              <a:defRPr sz="1500" b="1"/>
            </a:lvl4pPr>
            <a:lvl5pPr marL="1645539" indent="0">
              <a:buNone/>
              <a:defRPr sz="1500" b="1"/>
            </a:lvl5pPr>
            <a:lvl6pPr marL="2056925" indent="0">
              <a:buNone/>
              <a:defRPr sz="1500" b="1"/>
            </a:lvl6pPr>
            <a:lvl7pPr marL="2468309" indent="0">
              <a:buNone/>
              <a:defRPr sz="1500" b="1"/>
            </a:lvl7pPr>
            <a:lvl8pPr marL="2879694" indent="0">
              <a:buNone/>
              <a:defRPr sz="1500" b="1"/>
            </a:lvl8pPr>
            <a:lvl9pPr marL="3291080" indent="0">
              <a:buNone/>
              <a:defRPr sz="1500" b="1"/>
            </a:lvl9pPr>
          </a:lstStyle>
          <a:p>
            <a:pPr lvl="0"/>
            <a:r>
              <a:rPr lang="pt-BR"/>
              <a:t>Clique para editar os estilos do texto mestre</a:t>
            </a:r>
          </a:p>
        </p:txBody>
      </p:sp>
      <p:sp>
        <p:nvSpPr>
          <p:cNvPr id="6" name="Espaço Reservado para Conteúdo 5"/>
          <p:cNvSpPr>
            <a:spLocks noGrp="1"/>
          </p:cNvSpPr>
          <p:nvPr>
            <p:ph sz="quarter" idx="4"/>
          </p:nvPr>
        </p:nvSpPr>
        <p:spPr>
          <a:xfrm>
            <a:off x="3657153" y="3767270"/>
            <a:ext cx="3182196" cy="6844325"/>
          </a:xfrm>
        </p:spPr>
        <p:txBody>
          <a:bodyPr/>
          <a:lstStyle>
            <a:lvl1pPr>
              <a:defRPr sz="2167"/>
            </a:lvl1pPr>
            <a:lvl2pPr>
              <a:defRPr sz="1834"/>
            </a:lvl2pPr>
            <a:lvl3pPr>
              <a:defRPr sz="1667"/>
            </a:lvl3pPr>
            <a:lvl4pPr>
              <a:defRPr sz="1500"/>
            </a:lvl4pPr>
            <a:lvl5pPr>
              <a:defRPr sz="1500"/>
            </a:lvl5pPr>
            <a:lvl6pPr>
              <a:defRPr sz="1500"/>
            </a:lvl6pPr>
            <a:lvl7pPr>
              <a:defRPr sz="1500"/>
            </a:lvl7pPr>
            <a:lvl8pPr>
              <a:defRPr sz="1500"/>
            </a:lvl8pPr>
            <a:lvl9pPr>
              <a:defRPr sz="15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Data 2"/>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359968" y="472975"/>
            <a:ext cx="2368525" cy="2012875"/>
          </a:xfrm>
        </p:spPr>
        <p:txBody>
          <a:bodyPr anchor="b"/>
          <a:lstStyle>
            <a:lvl1pPr algn="l">
              <a:defRPr sz="1834" b="1"/>
            </a:lvl1pPr>
          </a:lstStyle>
          <a:p>
            <a:r>
              <a:rPr lang="pt-BR"/>
              <a:t>Clique para editar o estilo do título mestre</a:t>
            </a:r>
          </a:p>
        </p:txBody>
      </p:sp>
      <p:sp>
        <p:nvSpPr>
          <p:cNvPr id="3" name="Espaço Reservado para Conteúdo 2"/>
          <p:cNvSpPr>
            <a:spLocks noGrp="1"/>
          </p:cNvSpPr>
          <p:nvPr>
            <p:ph idx="1"/>
          </p:nvPr>
        </p:nvSpPr>
        <p:spPr>
          <a:xfrm>
            <a:off x="2814732" y="472973"/>
            <a:ext cx="4024616" cy="10138622"/>
          </a:xfrm>
        </p:spPr>
        <p:txBody>
          <a:bodyPr/>
          <a:lstStyle>
            <a:lvl1pPr>
              <a:defRPr sz="2834"/>
            </a:lvl1pPr>
            <a:lvl2pPr>
              <a:defRPr sz="2500"/>
            </a:lvl2pPr>
            <a:lvl3pPr>
              <a:defRPr sz="2167"/>
            </a:lvl3pPr>
            <a:lvl4pPr>
              <a:defRPr sz="1834"/>
            </a:lvl4pPr>
            <a:lvl5pPr>
              <a:defRPr sz="1834"/>
            </a:lvl5pPr>
            <a:lvl6pPr>
              <a:defRPr sz="1834"/>
            </a:lvl6pPr>
            <a:lvl7pPr>
              <a:defRPr sz="1834"/>
            </a:lvl7pPr>
            <a:lvl8pPr>
              <a:defRPr sz="1834"/>
            </a:lvl8pPr>
            <a:lvl9pPr>
              <a:defRPr sz="1834"/>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359968" y="2485847"/>
            <a:ext cx="2368525" cy="8125746"/>
          </a:xfrm>
        </p:spPr>
        <p:txBody>
          <a:bodyPr/>
          <a:lstStyle>
            <a:lvl1pPr marL="0" indent="0">
              <a:buNone/>
              <a:defRPr sz="1333"/>
            </a:lvl1pPr>
            <a:lvl2pPr marL="411385" indent="0">
              <a:buNone/>
              <a:defRPr sz="1000"/>
            </a:lvl2pPr>
            <a:lvl3pPr marL="822770" indent="0">
              <a:buNone/>
              <a:defRPr sz="834"/>
            </a:lvl3pPr>
            <a:lvl4pPr marL="1234155" indent="0">
              <a:buNone/>
              <a:defRPr sz="834"/>
            </a:lvl4pPr>
            <a:lvl5pPr marL="1645539" indent="0">
              <a:buNone/>
              <a:defRPr sz="834"/>
            </a:lvl5pPr>
            <a:lvl6pPr marL="2056925" indent="0">
              <a:buNone/>
              <a:defRPr sz="834"/>
            </a:lvl6pPr>
            <a:lvl7pPr marL="2468309" indent="0">
              <a:buNone/>
              <a:defRPr sz="834"/>
            </a:lvl7pPr>
            <a:lvl8pPr marL="2879694" indent="0">
              <a:buNone/>
              <a:defRPr sz="834"/>
            </a:lvl8pPr>
            <a:lvl9pPr marL="3291080" indent="0">
              <a:buNone/>
              <a:defRPr sz="834"/>
            </a:lvl9pPr>
          </a:lstStyle>
          <a:p>
            <a:pPr lvl="0"/>
            <a:r>
              <a:rPr lang="pt-BR"/>
              <a:t>Clique para editar os estilos do texto mestre</a:t>
            </a:r>
          </a:p>
        </p:txBody>
      </p:sp>
      <p:sp>
        <p:nvSpPr>
          <p:cNvPr id="5" name="Espaço Reservado para Data 4"/>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411118" y="8315489"/>
            <a:ext cx="4319588" cy="981689"/>
          </a:xfrm>
        </p:spPr>
        <p:txBody>
          <a:bodyPr anchor="b"/>
          <a:lstStyle>
            <a:lvl1pPr algn="l">
              <a:defRPr sz="1834" b="1"/>
            </a:lvl1pPr>
          </a:lstStyle>
          <a:p>
            <a:r>
              <a:rPr lang="pt-BR"/>
              <a:t>Clique para editar o estilo do título mestre</a:t>
            </a:r>
          </a:p>
        </p:txBody>
      </p:sp>
      <p:sp>
        <p:nvSpPr>
          <p:cNvPr id="3" name="Espaço Reservado para Imagem 2"/>
          <p:cNvSpPr>
            <a:spLocks noGrp="1"/>
          </p:cNvSpPr>
          <p:nvPr>
            <p:ph type="pic" idx="1"/>
          </p:nvPr>
        </p:nvSpPr>
        <p:spPr>
          <a:xfrm>
            <a:off x="1411118" y="1061436"/>
            <a:ext cx="4319588" cy="7127558"/>
          </a:xfrm>
        </p:spPr>
        <p:txBody>
          <a:bodyPr/>
          <a:lstStyle>
            <a:lvl1pPr marL="0" indent="0">
              <a:buNone/>
              <a:defRPr sz="2834"/>
            </a:lvl1pPr>
            <a:lvl2pPr marL="411385" indent="0">
              <a:buNone/>
              <a:defRPr sz="2500"/>
            </a:lvl2pPr>
            <a:lvl3pPr marL="822770" indent="0">
              <a:buNone/>
              <a:defRPr sz="2167"/>
            </a:lvl3pPr>
            <a:lvl4pPr marL="1234155" indent="0">
              <a:buNone/>
              <a:defRPr sz="1834"/>
            </a:lvl4pPr>
            <a:lvl5pPr marL="1645539" indent="0">
              <a:buNone/>
              <a:defRPr sz="1834"/>
            </a:lvl5pPr>
            <a:lvl6pPr marL="2056925" indent="0">
              <a:buNone/>
              <a:defRPr sz="1834"/>
            </a:lvl6pPr>
            <a:lvl7pPr marL="2468309" indent="0">
              <a:buNone/>
              <a:defRPr sz="1834"/>
            </a:lvl7pPr>
            <a:lvl8pPr marL="2879694" indent="0">
              <a:buNone/>
              <a:defRPr sz="1834"/>
            </a:lvl8pPr>
            <a:lvl9pPr marL="3291080" indent="0">
              <a:buNone/>
              <a:defRPr sz="1834"/>
            </a:lvl9pPr>
          </a:lstStyle>
          <a:p>
            <a:endParaRPr lang="pt-BR"/>
          </a:p>
        </p:txBody>
      </p:sp>
      <p:sp>
        <p:nvSpPr>
          <p:cNvPr id="4" name="Espaço Reservado para Texto 3"/>
          <p:cNvSpPr>
            <a:spLocks noGrp="1"/>
          </p:cNvSpPr>
          <p:nvPr>
            <p:ph type="body" sz="half" idx="2"/>
          </p:nvPr>
        </p:nvSpPr>
        <p:spPr>
          <a:xfrm>
            <a:off x="1411118" y="9297174"/>
            <a:ext cx="4319588" cy="1394164"/>
          </a:xfrm>
        </p:spPr>
        <p:txBody>
          <a:bodyPr/>
          <a:lstStyle>
            <a:lvl1pPr marL="0" indent="0">
              <a:buNone/>
              <a:defRPr sz="1333"/>
            </a:lvl1pPr>
            <a:lvl2pPr marL="411385" indent="0">
              <a:buNone/>
              <a:defRPr sz="1000"/>
            </a:lvl2pPr>
            <a:lvl3pPr marL="822770" indent="0">
              <a:buNone/>
              <a:defRPr sz="834"/>
            </a:lvl3pPr>
            <a:lvl4pPr marL="1234155" indent="0">
              <a:buNone/>
              <a:defRPr sz="834"/>
            </a:lvl4pPr>
            <a:lvl5pPr marL="1645539" indent="0">
              <a:buNone/>
              <a:defRPr sz="834"/>
            </a:lvl5pPr>
            <a:lvl6pPr marL="2056925" indent="0">
              <a:buNone/>
              <a:defRPr sz="834"/>
            </a:lvl6pPr>
            <a:lvl7pPr marL="2468309" indent="0">
              <a:buNone/>
              <a:defRPr sz="834"/>
            </a:lvl7pPr>
            <a:lvl8pPr marL="2879694" indent="0">
              <a:buNone/>
              <a:defRPr sz="834"/>
            </a:lvl8pPr>
            <a:lvl9pPr marL="3291080" indent="0">
              <a:buNone/>
              <a:defRPr sz="834"/>
            </a:lvl9pPr>
          </a:lstStyle>
          <a:p>
            <a:pPr lvl="0"/>
            <a:r>
              <a:rPr lang="pt-BR"/>
              <a:t>Clique para editar os estilos do texto mestre</a:t>
            </a:r>
          </a:p>
        </p:txBody>
      </p:sp>
      <p:sp>
        <p:nvSpPr>
          <p:cNvPr id="5" name="Espaço Reservado para Data 4"/>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359966" y="475722"/>
            <a:ext cx="6479383" cy="1979877"/>
          </a:xfrm>
          <a:prstGeom prst="rect">
            <a:avLst/>
          </a:prstGeom>
        </p:spPr>
        <p:txBody>
          <a:bodyPr vert="horz" lIns="246828" tIns="123414" rIns="246828" bIns="123414" rtlCol="0" anchor="ctr">
            <a:normAutofit/>
          </a:bodyPr>
          <a:lstStyle/>
          <a:p>
            <a:r>
              <a:rPr lang="pt-BR"/>
              <a:t>Clique para editar o estilo do título mestre</a:t>
            </a:r>
          </a:p>
        </p:txBody>
      </p:sp>
      <p:sp>
        <p:nvSpPr>
          <p:cNvPr id="3" name="Espaço Reservado para Texto 2"/>
          <p:cNvSpPr>
            <a:spLocks noGrp="1"/>
          </p:cNvSpPr>
          <p:nvPr>
            <p:ph type="body" idx="1"/>
          </p:nvPr>
        </p:nvSpPr>
        <p:spPr>
          <a:xfrm>
            <a:off x="359966" y="2771831"/>
            <a:ext cx="6479383" cy="7839765"/>
          </a:xfrm>
          <a:prstGeom prst="rect">
            <a:avLst/>
          </a:prstGeom>
        </p:spPr>
        <p:txBody>
          <a:bodyPr vert="horz" lIns="246828" tIns="123414" rIns="246828" bIns="123414" rtlCol="0">
            <a:normAutofit/>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359966" y="11010319"/>
            <a:ext cx="1679840" cy="632463"/>
          </a:xfrm>
          <a:prstGeom prst="rect">
            <a:avLst/>
          </a:prstGeom>
        </p:spPr>
        <p:txBody>
          <a:bodyPr vert="horz" lIns="246828" tIns="123414" rIns="246828" bIns="123414" rtlCol="0" anchor="ctr"/>
          <a:lstStyle>
            <a:lvl1pPr algn="l">
              <a:defRPr sz="1000">
                <a:solidFill>
                  <a:schemeClr val="tx1">
                    <a:tint val="75000"/>
                  </a:schemeClr>
                </a:solidFill>
              </a:defRPr>
            </a:lvl1p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3"/>
          </p:nvPr>
        </p:nvSpPr>
        <p:spPr>
          <a:xfrm>
            <a:off x="2459767" y="11010319"/>
            <a:ext cx="2279782" cy="632463"/>
          </a:xfrm>
          <a:prstGeom prst="rect">
            <a:avLst/>
          </a:prstGeom>
        </p:spPr>
        <p:txBody>
          <a:bodyPr vert="horz" lIns="246828" tIns="123414" rIns="246828" bIns="123414" rtlCol="0" anchor="ctr"/>
          <a:lstStyle>
            <a:lvl1pPr algn="ctr">
              <a:defRPr sz="10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5159508" y="11010319"/>
            <a:ext cx="1679840" cy="632463"/>
          </a:xfrm>
          <a:prstGeom prst="rect">
            <a:avLst/>
          </a:prstGeom>
        </p:spPr>
        <p:txBody>
          <a:bodyPr vert="horz" lIns="246828" tIns="123414" rIns="246828" bIns="123414" rtlCol="0" anchor="ctr"/>
          <a:lstStyle>
            <a:lvl1pPr algn="r">
              <a:defRPr sz="1000">
                <a:solidFill>
                  <a:schemeClr val="tx1">
                    <a:tint val="75000"/>
                  </a:schemeClr>
                </a:solidFill>
              </a:defRPr>
            </a:lvl1pPr>
          </a:lstStyle>
          <a:p>
            <a:fld id="{A8297AD4-761B-4262-B684-056D3FDB7E11}" type="slidenum">
              <a:rPr lang="pt-BR" smtClean="0"/>
              <a:pPr/>
              <a:t>‹#›</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22770" rtl="0" eaLnBrk="1" latinLnBrk="0" hangingPunct="1">
        <a:spcBef>
          <a:spcPct val="0"/>
        </a:spcBef>
        <a:buNone/>
        <a:defRPr sz="4000" kern="1200">
          <a:solidFill>
            <a:schemeClr val="tx1"/>
          </a:solidFill>
          <a:latin typeface="+mj-lt"/>
          <a:ea typeface="+mj-ea"/>
          <a:cs typeface="+mj-cs"/>
        </a:defRPr>
      </a:lvl1pPr>
    </p:titleStyle>
    <p:bodyStyle>
      <a:lvl1pPr marL="308538" indent="-308538" algn="l" defTabSz="822770" rtl="0" eaLnBrk="1" latinLnBrk="0" hangingPunct="1">
        <a:spcBef>
          <a:spcPct val="20000"/>
        </a:spcBef>
        <a:buFont typeface="Arial" pitchFamily="34" charset="0"/>
        <a:buChar char="•"/>
        <a:defRPr sz="2834" kern="1200">
          <a:solidFill>
            <a:schemeClr val="tx1"/>
          </a:solidFill>
          <a:latin typeface="+mn-lt"/>
          <a:ea typeface="+mn-ea"/>
          <a:cs typeface="+mn-cs"/>
        </a:defRPr>
      </a:lvl1pPr>
      <a:lvl2pPr marL="668500" indent="-257115" algn="l" defTabSz="822770"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28463" indent="-205693" algn="l" defTabSz="822770" rtl="0" eaLnBrk="1" latinLnBrk="0" hangingPunct="1">
        <a:spcBef>
          <a:spcPct val="20000"/>
        </a:spcBef>
        <a:buFont typeface="Arial" pitchFamily="34" charset="0"/>
        <a:buChar char="•"/>
        <a:defRPr sz="2167" kern="1200">
          <a:solidFill>
            <a:schemeClr val="tx1"/>
          </a:solidFill>
          <a:latin typeface="+mn-lt"/>
          <a:ea typeface="+mn-ea"/>
          <a:cs typeface="+mn-cs"/>
        </a:defRPr>
      </a:lvl3pPr>
      <a:lvl4pPr marL="1439847"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4pPr>
      <a:lvl5pPr marL="1851233"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5pPr>
      <a:lvl6pPr marL="2262617"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6pPr>
      <a:lvl7pPr marL="2674002"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7pPr>
      <a:lvl8pPr marL="3085386"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8pPr>
      <a:lvl9pPr marL="3496772"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9pPr>
    </p:bodyStyle>
    <p:otherStyle>
      <a:defPPr>
        <a:defRPr lang="pt-BR"/>
      </a:defPPr>
      <a:lvl1pPr marL="0" algn="l" defTabSz="822770" rtl="0" eaLnBrk="1" latinLnBrk="0" hangingPunct="1">
        <a:defRPr sz="1667" kern="1200">
          <a:solidFill>
            <a:schemeClr val="tx1"/>
          </a:solidFill>
          <a:latin typeface="+mn-lt"/>
          <a:ea typeface="+mn-ea"/>
          <a:cs typeface="+mn-cs"/>
        </a:defRPr>
      </a:lvl1pPr>
      <a:lvl2pPr marL="411385" algn="l" defTabSz="822770" rtl="0" eaLnBrk="1" latinLnBrk="0" hangingPunct="1">
        <a:defRPr sz="1667" kern="1200">
          <a:solidFill>
            <a:schemeClr val="tx1"/>
          </a:solidFill>
          <a:latin typeface="+mn-lt"/>
          <a:ea typeface="+mn-ea"/>
          <a:cs typeface="+mn-cs"/>
        </a:defRPr>
      </a:lvl2pPr>
      <a:lvl3pPr marL="822770" algn="l" defTabSz="822770" rtl="0" eaLnBrk="1" latinLnBrk="0" hangingPunct="1">
        <a:defRPr sz="1667" kern="1200">
          <a:solidFill>
            <a:schemeClr val="tx1"/>
          </a:solidFill>
          <a:latin typeface="+mn-lt"/>
          <a:ea typeface="+mn-ea"/>
          <a:cs typeface="+mn-cs"/>
        </a:defRPr>
      </a:lvl3pPr>
      <a:lvl4pPr marL="1234155" algn="l" defTabSz="822770" rtl="0" eaLnBrk="1" latinLnBrk="0" hangingPunct="1">
        <a:defRPr sz="1667" kern="1200">
          <a:solidFill>
            <a:schemeClr val="tx1"/>
          </a:solidFill>
          <a:latin typeface="+mn-lt"/>
          <a:ea typeface="+mn-ea"/>
          <a:cs typeface="+mn-cs"/>
        </a:defRPr>
      </a:lvl4pPr>
      <a:lvl5pPr marL="1645539" algn="l" defTabSz="822770" rtl="0" eaLnBrk="1" latinLnBrk="0" hangingPunct="1">
        <a:defRPr sz="1667" kern="1200">
          <a:solidFill>
            <a:schemeClr val="tx1"/>
          </a:solidFill>
          <a:latin typeface="+mn-lt"/>
          <a:ea typeface="+mn-ea"/>
          <a:cs typeface="+mn-cs"/>
        </a:defRPr>
      </a:lvl5pPr>
      <a:lvl6pPr marL="2056925" algn="l" defTabSz="822770" rtl="0" eaLnBrk="1" latinLnBrk="0" hangingPunct="1">
        <a:defRPr sz="1667" kern="1200">
          <a:solidFill>
            <a:schemeClr val="tx1"/>
          </a:solidFill>
          <a:latin typeface="+mn-lt"/>
          <a:ea typeface="+mn-ea"/>
          <a:cs typeface="+mn-cs"/>
        </a:defRPr>
      </a:lvl6pPr>
      <a:lvl7pPr marL="2468309" algn="l" defTabSz="822770" rtl="0" eaLnBrk="1" latinLnBrk="0" hangingPunct="1">
        <a:defRPr sz="1667" kern="1200">
          <a:solidFill>
            <a:schemeClr val="tx1"/>
          </a:solidFill>
          <a:latin typeface="+mn-lt"/>
          <a:ea typeface="+mn-ea"/>
          <a:cs typeface="+mn-cs"/>
        </a:defRPr>
      </a:lvl7pPr>
      <a:lvl8pPr marL="2879694" algn="l" defTabSz="822770" rtl="0" eaLnBrk="1" latinLnBrk="0" hangingPunct="1">
        <a:defRPr sz="1667" kern="1200">
          <a:solidFill>
            <a:schemeClr val="tx1"/>
          </a:solidFill>
          <a:latin typeface="+mn-lt"/>
          <a:ea typeface="+mn-ea"/>
          <a:cs typeface="+mn-cs"/>
        </a:defRPr>
      </a:lvl8pPr>
      <a:lvl9pPr marL="3291080" algn="l" defTabSz="822770" rtl="0" eaLnBrk="1" latinLnBrk="0" hangingPunct="1">
        <a:defRPr sz="166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tângulo 18"/>
          <p:cNvSpPr/>
          <p:nvPr/>
        </p:nvSpPr>
        <p:spPr>
          <a:xfrm>
            <a:off x="0" y="2556001"/>
            <a:ext cx="7199313" cy="6624051"/>
          </a:xfrm>
          <a:prstGeom prst="rect">
            <a:avLst/>
          </a:prstGeom>
          <a:solidFill>
            <a:srgbClr val="E0B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534" dirty="0">
              <a:solidFill>
                <a:srgbClr val="58B849"/>
              </a:solidFill>
            </a:endParaRPr>
          </a:p>
        </p:txBody>
      </p:sp>
      <p:sp>
        <p:nvSpPr>
          <p:cNvPr id="22" name="CaixaDeTexto 21"/>
          <p:cNvSpPr txBox="1"/>
          <p:nvPr/>
        </p:nvSpPr>
        <p:spPr>
          <a:xfrm>
            <a:off x="120036" y="3299921"/>
            <a:ext cx="6791258" cy="1769643"/>
          </a:xfrm>
          <a:prstGeom prst="rect">
            <a:avLst/>
          </a:prstGeom>
          <a:noFill/>
        </p:spPr>
        <p:txBody>
          <a:bodyPr wrap="square" lIns="152328" tIns="76164" rIns="152328" bIns="76164" rtlCol="0">
            <a:spAutoFit/>
          </a:bodyPr>
          <a:lstStyle/>
          <a:p>
            <a:pPr>
              <a:spcAft>
                <a:spcPts val="1000"/>
              </a:spcAft>
            </a:pPr>
            <a:r>
              <a:rPr lang="pt-BR" sz="3500" b="1" dirty="0" err="1">
                <a:solidFill>
                  <a:schemeClr val="bg1"/>
                </a:solidFill>
                <a:latin typeface="Futura Md BT" pitchFamily="34" charset="0"/>
              </a:rPr>
              <a:t>Lorem</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ipsum</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dolor</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sit</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amet</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consectetur</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adipiscing</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elit</a:t>
            </a:r>
            <a:r>
              <a:rPr lang="pt-BR" sz="3500" b="1" dirty="0">
                <a:solidFill>
                  <a:schemeClr val="bg1"/>
                </a:solidFill>
                <a:latin typeface="Futura Md BT" pitchFamily="34" charset="0"/>
              </a:rPr>
              <a:t>.</a:t>
            </a:r>
          </a:p>
        </p:txBody>
      </p:sp>
      <p:sp>
        <p:nvSpPr>
          <p:cNvPr id="24" name="CaixaDeTexto 23"/>
          <p:cNvSpPr txBox="1"/>
          <p:nvPr/>
        </p:nvSpPr>
        <p:spPr>
          <a:xfrm>
            <a:off x="168030" y="5025558"/>
            <a:ext cx="6623276" cy="400110"/>
          </a:xfrm>
          <a:prstGeom prst="rect">
            <a:avLst/>
          </a:prstGeom>
          <a:noFill/>
        </p:spPr>
        <p:txBody>
          <a:bodyPr wrap="square" rtlCol="0">
            <a:spAutoFit/>
          </a:bodyPr>
          <a:lstStyle/>
          <a:p>
            <a:pPr algn="just"/>
            <a:r>
              <a:rPr lang="en-US" sz="2000" i="1" dirty="0" err="1">
                <a:solidFill>
                  <a:schemeClr val="bg1"/>
                </a:solidFill>
                <a:latin typeface="Futura Bk BT" pitchFamily="34" charset="0"/>
              </a:rPr>
              <a:t>Lorem</a:t>
            </a:r>
            <a:r>
              <a:rPr lang="en-US" sz="2000" i="1" dirty="0">
                <a:solidFill>
                  <a:schemeClr val="bg1"/>
                </a:solidFill>
                <a:latin typeface="Futura Bk BT" pitchFamily="34" charset="0"/>
              </a:rPr>
              <a:t> </a:t>
            </a:r>
            <a:r>
              <a:rPr lang="en-US" sz="2000" i="1" dirty="0" err="1">
                <a:solidFill>
                  <a:schemeClr val="bg1"/>
                </a:solidFill>
                <a:latin typeface="Futura Bk BT" pitchFamily="34" charset="0"/>
              </a:rPr>
              <a:t>ipsum</a:t>
            </a:r>
            <a:r>
              <a:rPr lang="en-US" sz="2000" i="1" dirty="0">
                <a:solidFill>
                  <a:schemeClr val="bg1"/>
                </a:solidFill>
                <a:latin typeface="Futura Bk BT" pitchFamily="34" charset="0"/>
              </a:rPr>
              <a:t> dolor sit </a:t>
            </a:r>
            <a:r>
              <a:rPr lang="en-US" sz="2000" i="1" dirty="0" err="1">
                <a:solidFill>
                  <a:schemeClr val="bg1"/>
                </a:solidFill>
                <a:latin typeface="Futura Bk BT" pitchFamily="34" charset="0"/>
              </a:rPr>
              <a:t>amet</a:t>
            </a:r>
            <a:r>
              <a:rPr lang="en-US" sz="2000" i="1" dirty="0">
                <a:solidFill>
                  <a:schemeClr val="bg1"/>
                </a:solidFill>
                <a:latin typeface="Futura Bk BT" pitchFamily="34" charset="0"/>
              </a:rPr>
              <a:t> </a:t>
            </a:r>
            <a:r>
              <a:rPr lang="en-US" sz="2000" i="1" dirty="0" err="1">
                <a:solidFill>
                  <a:schemeClr val="bg1"/>
                </a:solidFill>
                <a:latin typeface="Futura Bk BT" pitchFamily="34" charset="0"/>
              </a:rPr>
              <a:t>consectetur</a:t>
            </a:r>
            <a:r>
              <a:rPr lang="en-US" sz="2000" i="1" dirty="0">
                <a:solidFill>
                  <a:schemeClr val="bg1"/>
                </a:solidFill>
                <a:latin typeface="Futura Bk BT" pitchFamily="34" charset="0"/>
              </a:rPr>
              <a:t> </a:t>
            </a:r>
            <a:r>
              <a:rPr lang="en-US" sz="2000" i="1" dirty="0" err="1">
                <a:solidFill>
                  <a:schemeClr val="bg1"/>
                </a:solidFill>
                <a:latin typeface="Futura Bk BT" pitchFamily="34" charset="0"/>
              </a:rPr>
              <a:t>adipiscing</a:t>
            </a:r>
            <a:r>
              <a:rPr lang="en-US" sz="2000" i="1" dirty="0">
                <a:solidFill>
                  <a:schemeClr val="bg1"/>
                </a:solidFill>
                <a:latin typeface="Futura Bk BT" pitchFamily="34" charset="0"/>
              </a:rPr>
              <a:t> </a:t>
            </a:r>
            <a:r>
              <a:rPr lang="en-US" sz="2000" i="1" dirty="0" err="1">
                <a:solidFill>
                  <a:schemeClr val="bg1"/>
                </a:solidFill>
                <a:latin typeface="Futura Bk BT" pitchFamily="34" charset="0"/>
              </a:rPr>
              <a:t>elit</a:t>
            </a:r>
            <a:r>
              <a:rPr lang="en-US" sz="2000" i="1" dirty="0">
                <a:solidFill>
                  <a:schemeClr val="bg1"/>
                </a:solidFill>
                <a:latin typeface="Futura Bk BT" pitchFamily="34" charset="0"/>
              </a:rPr>
              <a:t>.</a:t>
            </a:r>
            <a:endParaRPr lang="pt-BR" sz="2000" i="1" dirty="0">
              <a:solidFill>
                <a:schemeClr val="bg1"/>
              </a:solidFill>
              <a:latin typeface="Futura Bk BT" pitchFamily="34" charset="0"/>
            </a:endParaRPr>
          </a:p>
        </p:txBody>
      </p:sp>
      <p:sp>
        <p:nvSpPr>
          <p:cNvPr id="26" name="CaixaDeTexto 25"/>
          <p:cNvSpPr txBox="1"/>
          <p:nvPr/>
        </p:nvSpPr>
        <p:spPr>
          <a:xfrm>
            <a:off x="264021" y="2915962"/>
            <a:ext cx="2663709" cy="477054"/>
          </a:xfrm>
          <a:prstGeom prst="rect">
            <a:avLst/>
          </a:prstGeom>
          <a:noFill/>
        </p:spPr>
        <p:txBody>
          <a:bodyPr wrap="square" rtlCol="0">
            <a:spAutoFit/>
          </a:bodyPr>
          <a:lstStyle/>
          <a:p>
            <a:pPr algn="just"/>
            <a:r>
              <a:rPr lang="en-US" sz="2500" dirty="0">
                <a:solidFill>
                  <a:schemeClr val="bg1"/>
                </a:solidFill>
                <a:latin typeface="Futura Md BT" pitchFamily="34" charset="0"/>
              </a:rPr>
              <a:t>Event:</a:t>
            </a:r>
            <a:endParaRPr lang="pt-BR" sz="2500" dirty="0">
              <a:solidFill>
                <a:schemeClr val="bg1"/>
              </a:solidFill>
              <a:latin typeface="Futura Md BT" pitchFamily="34" charset="0"/>
            </a:endParaRPr>
          </a:p>
        </p:txBody>
      </p:sp>
      <p:sp>
        <p:nvSpPr>
          <p:cNvPr id="27" name="CaixaDeTexto 26"/>
          <p:cNvSpPr txBox="1"/>
          <p:nvPr/>
        </p:nvSpPr>
        <p:spPr>
          <a:xfrm>
            <a:off x="223249" y="5469002"/>
            <a:ext cx="5807903" cy="759119"/>
          </a:xfrm>
          <a:prstGeom prst="rect">
            <a:avLst/>
          </a:prstGeom>
          <a:noFill/>
        </p:spPr>
        <p:txBody>
          <a:bodyPr wrap="square" rtlCol="0">
            <a:spAutoFit/>
          </a:bodyPr>
          <a:lstStyle/>
          <a:p>
            <a:pPr algn="just"/>
            <a:r>
              <a:rPr lang="en-US" sz="4333" dirty="0">
                <a:solidFill>
                  <a:schemeClr val="bg1"/>
                </a:solidFill>
                <a:latin typeface="Futura Md BT" pitchFamily="34" charset="0"/>
              </a:rPr>
              <a:t>Date</a:t>
            </a:r>
            <a:r>
              <a:rPr lang="en-US" sz="534" dirty="0">
                <a:solidFill>
                  <a:schemeClr val="bg1"/>
                </a:solidFill>
                <a:latin typeface="Futura Bk BT" pitchFamily="34" charset="0"/>
              </a:rPr>
              <a:t>   </a:t>
            </a:r>
            <a:r>
              <a:rPr lang="en-US" sz="2333" i="1" dirty="0">
                <a:solidFill>
                  <a:schemeClr val="bg1"/>
                </a:solidFill>
                <a:latin typeface="Futura Bk BT" pitchFamily="34" charset="0"/>
              </a:rPr>
              <a:t>00h00 – 00h00</a:t>
            </a:r>
            <a:endParaRPr lang="pt-BR" sz="2333" i="1" dirty="0">
              <a:solidFill>
                <a:schemeClr val="bg1"/>
              </a:solidFill>
              <a:latin typeface="Futura Bk BT" pitchFamily="34" charset="0"/>
            </a:endParaRPr>
          </a:p>
        </p:txBody>
      </p:sp>
      <p:sp>
        <p:nvSpPr>
          <p:cNvPr id="29" name="CaixaDeTexto 28"/>
          <p:cNvSpPr txBox="1"/>
          <p:nvPr/>
        </p:nvSpPr>
        <p:spPr>
          <a:xfrm>
            <a:off x="223249" y="6363552"/>
            <a:ext cx="6623276" cy="1503617"/>
          </a:xfrm>
          <a:prstGeom prst="rect">
            <a:avLst/>
          </a:prstGeom>
          <a:noFill/>
        </p:spPr>
        <p:txBody>
          <a:bodyPr wrap="square" rtlCol="0">
            <a:spAutoFit/>
          </a:bodyPr>
          <a:lstStyle/>
          <a:p>
            <a:r>
              <a:rPr lang="en-US" sz="1834" dirty="0">
                <a:solidFill>
                  <a:schemeClr val="bg1"/>
                </a:solidFill>
                <a:latin typeface="Futura Md BT" pitchFamily="34" charset="0"/>
              </a:rPr>
              <a:t>Panelist: </a:t>
            </a:r>
            <a:r>
              <a:rPr lang="en-US" sz="1834" dirty="0" err="1">
                <a:solidFill>
                  <a:schemeClr val="bg1"/>
                </a:solidFill>
                <a:latin typeface="Futura Bk BT" pitchFamily="34" charset="0"/>
              </a:rPr>
              <a:t>Lorem</a:t>
            </a:r>
            <a:r>
              <a:rPr lang="en-US" sz="1834" dirty="0">
                <a:solidFill>
                  <a:schemeClr val="bg1"/>
                </a:solidFill>
                <a:latin typeface="Futura Bk BT" pitchFamily="34" charset="0"/>
              </a:rPr>
              <a:t> </a:t>
            </a:r>
            <a:r>
              <a:rPr lang="en-US" sz="1834" dirty="0" err="1">
                <a:solidFill>
                  <a:schemeClr val="bg1"/>
                </a:solidFill>
                <a:latin typeface="Futura Bk BT" pitchFamily="34" charset="0"/>
              </a:rPr>
              <a:t>ipsum</a:t>
            </a:r>
            <a:r>
              <a:rPr lang="en-US" sz="1834" dirty="0">
                <a:solidFill>
                  <a:schemeClr val="bg1"/>
                </a:solidFill>
                <a:latin typeface="Futura Bk BT" pitchFamily="34" charset="0"/>
              </a:rPr>
              <a:t> dolor sit </a:t>
            </a:r>
            <a:r>
              <a:rPr lang="en-US" sz="1834" dirty="0" err="1">
                <a:solidFill>
                  <a:schemeClr val="bg1"/>
                </a:solidFill>
                <a:latin typeface="Futura Bk BT" pitchFamily="34" charset="0"/>
              </a:rPr>
              <a:t>amet</a:t>
            </a:r>
            <a:r>
              <a:rPr lang="en-US" sz="1834" dirty="0">
                <a:solidFill>
                  <a:schemeClr val="bg1"/>
                </a:solidFill>
                <a:latin typeface="Futura Bk BT" pitchFamily="34" charset="0"/>
              </a:rPr>
              <a:t>.</a:t>
            </a:r>
          </a:p>
          <a:p>
            <a:endParaRPr lang="en-US" sz="1834" dirty="0">
              <a:solidFill>
                <a:schemeClr val="bg1"/>
              </a:solidFill>
              <a:latin typeface="Futura Bk BT" pitchFamily="34" charset="0"/>
            </a:endParaRPr>
          </a:p>
          <a:p>
            <a:r>
              <a:rPr lang="en-US" sz="1834" dirty="0">
                <a:solidFill>
                  <a:schemeClr val="bg1"/>
                </a:solidFill>
                <a:latin typeface="Futura Md BT" pitchFamily="34" charset="0"/>
              </a:rPr>
              <a:t>Place:</a:t>
            </a:r>
          </a:p>
          <a:p>
            <a:r>
              <a:rPr lang="en-US" sz="1834" dirty="0" err="1">
                <a:solidFill>
                  <a:schemeClr val="bg1"/>
                </a:solidFill>
                <a:latin typeface="Futura Bk BT" pitchFamily="34" charset="0"/>
              </a:rPr>
              <a:t>Lorem</a:t>
            </a:r>
            <a:r>
              <a:rPr lang="en-US" sz="1834" dirty="0">
                <a:solidFill>
                  <a:schemeClr val="bg1"/>
                </a:solidFill>
                <a:latin typeface="Futura Bk BT" pitchFamily="34" charset="0"/>
              </a:rPr>
              <a:t> </a:t>
            </a:r>
            <a:r>
              <a:rPr lang="en-US" sz="1834" dirty="0" err="1">
                <a:solidFill>
                  <a:schemeClr val="bg1"/>
                </a:solidFill>
                <a:latin typeface="Futura Bk BT" pitchFamily="34" charset="0"/>
              </a:rPr>
              <a:t>ipsum</a:t>
            </a:r>
            <a:r>
              <a:rPr lang="en-US" sz="1834" dirty="0">
                <a:solidFill>
                  <a:schemeClr val="bg1"/>
                </a:solidFill>
                <a:latin typeface="Futura Bk BT" pitchFamily="34" charset="0"/>
              </a:rPr>
              <a:t> dolor sit </a:t>
            </a:r>
            <a:r>
              <a:rPr lang="en-US" sz="1834" dirty="0" err="1">
                <a:solidFill>
                  <a:schemeClr val="bg1"/>
                </a:solidFill>
                <a:latin typeface="Futura Bk BT" pitchFamily="34" charset="0"/>
              </a:rPr>
              <a:t>amet</a:t>
            </a:r>
            <a:r>
              <a:rPr lang="en-US" sz="1834" dirty="0">
                <a:solidFill>
                  <a:schemeClr val="bg1"/>
                </a:solidFill>
                <a:latin typeface="Futura Bk BT" pitchFamily="34" charset="0"/>
              </a:rPr>
              <a:t>, </a:t>
            </a:r>
            <a:r>
              <a:rPr lang="en-US" sz="1834" dirty="0" err="1">
                <a:solidFill>
                  <a:schemeClr val="bg1"/>
                </a:solidFill>
                <a:latin typeface="Futura Bk BT" pitchFamily="34" charset="0"/>
              </a:rPr>
              <a:t>consectetur</a:t>
            </a:r>
            <a:r>
              <a:rPr lang="en-US" sz="1834" dirty="0">
                <a:solidFill>
                  <a:schemeClr val="bg1"/>
                </a:solidFill>
                <a:latin typeface="Futura Bk BT" pitchFamily="34" charset="0"/>
              </a:rPr>
              <a:t> </a:t>
            </a:r>
            <a:r>
              <a:rPr lang="en-US" sz="1834" dirty="0" err="1">
                <a:solidFill>
                  <a:schemeClr val="bg1"/>
                </a:solidFill>
                <a:latin typeface="Futura Bk BT" pitchFamily="34" charset="0"/>
              </a:rPr>
              <a:t>adipiscing</a:t>
            </a:r>
            <a:r>
              <a:rPr lang="en-US" sz="1834" dirty="0">
                <a:solidFill>
                  <a:schemeClr val="bg1"/>
                </a:solidFill>
                <a:latin typeface="Futura Bk BT" pitchFamily="34" charset="0"/>
              </a:rPr>
              <a:t> </a:t>
            </a:r>
            <a:r>
              <a:rPr lang="en-US" sz="1834" dirty="0" err="1">
                <a:solidFill>
                  <a:schemeClr val="bg1"/>
                </a:solidFill>
                <a:latin typeface="Futura Bk BT" pitchFamily="34" charset="0"/>
              </a:rPr>
              <a:t>elit</a:t>
            </a:r>
            <a:r>
              <a:rPr lang="en-US" sz="1834" dirty="0">
                <a:solidFill>
                  <a:schemeClr val="bg1"/>
                </a:solidFill>
                <a:latin typeface="Futura Bk BT" pitchFamily="34" charset="0"/>
              </a:rPr>
              <a:t>. </a:t>
            </a:r>
            <a:r>
              <a:rPr lang="en-US" sz="1834" dirty="0" err="1">
                <a:solidFill>
                  <a:schemeClr val="bg1"/>
                </a:solidFill>
                <a:latin typeface="Futura Bk BT" pitchFamily="34" charset="0"/>
              </a:rPr>
              <a:t>Fusce</a:t>
            </a:r>
            <a:r>
              <a:rPr lang="en-US" sz="1834" dirty="0">
                <a:solidFill>
                  <a:schemeClr val="bg1"/>
                </a:solidFill>
                <a:latin typeface="Futura Bk BT" pitchFamily="34" charset="0"/>
              </a:rPr>
              <a:t> </a:t>
            </a:r>
            <a:r>
              <a:rPr lang="en-US" sz="1834" dirty="0" err="1">
                <a:solidFill>
                  <a:schemeClr val="bg1"/>
                </a:solidFill>
                <a:latin typeface="Futura Bk BT" pitchFamily="34" charset="0"/>
              </a:rPr>
              <a:t>placerat</a:t>
            </a:r>
            <a:r>
              <a:rPr lang="en-US" sz="1834" dirty="0">
                <a:solidFill>
                  <a:schemeClr val="bg1"/>
                </a:solidFill>
                <a:latin typeface="Futura Bk BT" pitchFamily="34" charset="0"/>
              </a:rPr>
              <a:t> </a:t>
            </a:r>
            <a:r>
              <a:rPr lang="en-US" sz="1834" dirty="0" err="1">
                <a:solidFill>
                  <a:schemeClr val="bg1"/>
                </a:solidFill>
                <a:latin typeface="Futura Bk BT" pitchFamily="34" charset="0"/>
              </a:rPr>
              <a:t>neque</a:t>
            </a:r>
            <a:r>
              <a:rPr lang="en-US" sz="1834" dirty="0">
                <a:solidFill>
                  <a:schemeClr val="bg1"/>
                </a:solidFill>
                <a:latin typeface="Futura Bk BT" pitchFamily="34" charset="0"/>
              </a:rPr>
              <a:t> </a:t>
            </a:r>
            <a:r>
              <a:rPr lang="en-US" sz="1834" dirty="0" err="1">
                <a:solidFill>
                  <a:schemeClr val="bg1"/>
                </a:solidFill>
                <a:latin typeface="Futura Bk BT" pitchFamily="34" charset="0"/>
              </a:rPr>
              <a:t>turpis</a:t>
            </a:r>
            <a:r>
              <a:rPr lang="en-US" sz="1834" dirty="0">
                <a:solidFill>
                  <a:schemeClr val="bg1"/>
                </a:solidFill>
                <a:latin typeface="Futura Bk BT" pitchFamily="34" charset="0"/>
              </a:rPr>
              <a:t>, </a:t>
            </a:r>
            <a:r>
              <a:rPr lang="en-US" sz="1834" dirty="0" err="1">
                <a:solidFill>
                  <a:schemeClr val="bg1"/>
                </a:solidFill>
                <a:latin typeface="Futura Bk BT" pitchFamily="34" charset="0"/>
              </a:rPr>
              <a:t>porttitor</a:t>
            </a:r>
            <a:r>
              <a:rPr lang="en-US" sz="1834" dirty="0">
                <a:solidFill>
                  <a:schemeClr val="bg1"/>
                </a:solidFill>
                <a:latin typeface="Futura Bk BT" pitchFamily="34" charset="0"/>
              </a:rPr>
              <a:t> </a:t>
            </a:r>
            <a:r>
              <a:rPr lang="en-US" sz="1834" dirty="0" err="1">
                <a:solidFill>
                  <a:schemeClr val="bg1"/>
                </a:solidFill>
                <a:latin typeface="Futura Bk BT" pitchFamily="34" charset="0"/>
              </a:rPr>
              <a:t>congue</a:t>
            </a:r>
            <a:r>
              <a:rPr lang="en-US" sz="1834" dirty="0">
                <a:solidFill>
                  <a:schemeClr val="bg1"/>
                </a:solidFill>
                <a:latin typeface="Futura Bk BT" pitchFamily="34" charset="0"/>
              </a:rPr>
              <a:t> dolor </a:t>
            </a:r>
            <a:r>
              <a:rPr lang="en-US" sz="1834" dirty="0" err="1">
                <a:solidFill>
                  <a:schemeClr val="bg1"/>
                </a:solidFill>
                <a:latin typeface="Futura Bk BT" pitchFamily="34" charset="0"/>
              </a:rPr>
              <a:t>bibendum</a:t>
            </a:r>
            <a:r>
              <a:rPr lang="en-US" sz="1834" dirty="0">
                <a:solidFill>
                  <a:schemeClr val="bg1"/>
                </a:solidFill>
                <a:latin typeface="Futura Bk BT" pitchFamily="34" charset="0"/>
              </a:rPr>
              <a:t> </a:t>
            </a:r>
            <a:r>
              <a:rPr lang="en-US" sz="1834" dirty="0" err="1">
                <a:solidFill>
                  <a:schemeClr val="bg1"/>
                </a:solidFill>
                <a:latin typeface="Futura Bk BT" pitchFamily="34" charset="0"/>
              </a:rPr>
              <a:t>nec</a:t>
            </a:r>
            <a:r>
              <a:rPr lang="en-US" sz="1834" dirty="0">
                <a:solidFill>
                  <a:schemeClr val="bg1"/>
                </a:solidFill>
                <a:latin typeface="Futura Bk BT" pitchFamily="34" charset="0"/>
              </a:rPr>
              <a:t>.</a:t>
            </a:r>
            <a:endParaRPr lang="pt-BR" sz="1834" dirty="0">
              <a:solidFill>
                <a:schemeClr val="bg1"/>
              </a:solidFill>
              <a:latin typeface="Futura Bk BT" pitchFamily="34" charset="0"/>
            </a:endParaRPr>
          </a:p>
        </p:txBody>
      </p:sp>
      <p:sp>
        <p:nvSpPr>
          <p:cNvPr id="30" name="CaixaDeTexto 29"/>
          <p:cNvSpPr txBox="1"/>
          <p:nvPr/>
        </p:nvSpPr>
        <p:spPr>
          <a:xfrm>
            <a:off x="235789" y="7924214"/>
            <a:ext cx="6383301" cy="1118063"/>
          </a:xfrm>
          <a:prstGeom prst="rect">
            <a:avLst/>
          </a:prstGeom>
          <a:noFill/>
        </p:spPr>
        <p:txBody>
          <a:bodyPr wrap="square" rtlCol="0">
            <a:spAutoFit/>
          </a:bodyPr>
          <a:lstStyle/>
          <a:p>
            <a:pPr>
              <a:spcAft>
                <a:spcPts val="200"/>
              </a:spcAft>
            </a:pPr>
            <a:r>
              <a:rPr lang="en-US" sz="3833" dirty="0">
                <a:solidFill>
                  <a:schemeClr val="bg1"/>
                </a:solidFill>
                <a:latin typeface="Futura Md BT" pitchFamily="34" charset="0"/>
              </a:rPr>
              <a:t>Subscribe free!</a:t>
            </a:r>
          </a:p>
          <a:p>
            <a:r>
              <a:rPr lang="en-US" sz="2666" dirty="0">
                <a:solidFill>
                  <a:schemeClr val="bg1"/>
                </a:solidFill>
                <a:latin typeface="Futura Md BT" pitchFamily="34" charset="0"/>
              </a:rPr>
              <a:t>(type here the site for subscription)</a:t>
            </a:r>
            <a:endParaRPr lang="pt-BR" sz="2666" dirty="0">
              <a:solidFill>
                <a:schemeClr val="bg1"/>
              </a:solidFill>
              <a:latin typeface="Futura Bk BT" pitchFamily="34" charset="0"/>
            </a:endParaRPr>
          </a:p>
        </p:txBody>
      </p:sp>
      <p:sp>
        <p:nvSpPr>
          <p:cNvPr id="32" name="CaixaDeTexto 31"/>
          <p:cNvSpPr txBox="1"/>
          <p:nvPr/>
        </p:nvSpPr>
        <p:spPr>
          <a:xfrm>
            <a:off x="264021" y="9346484"/>
            <a:ext cx="6647273" cy="1046056"/>
          </a:xfrm>
          <a:prstGeom prst="rect">
            <a:avLst/>
          </a:prstGeom>
          <a:noFill/>
        </p:spPr>
        <p:txBody>
          <a:bodyPr wrap="square" rtlCol="0">
            <a:spAutoFit/>
          </a:bodyPr>
          <a:lstStyle/>
          <a:p>
            <a:pPr algn="just"/>
            <a:r>
              <a:rPr lang="en-US" sz="1033" dirty="0">
                <a:solidFill>
                  <a:srgbClr val="939597"/>
                </a:solidFill>
                <a:latin typeface="Futura Bk BT" pitchFamily="34" charset="0"/>
              </a:rPr>
              <a:t>World Investor Week (WIW) is a week-long, global campaign promoted by IOSCO to raise awareness about the importance of investor education and protection and highlight the various initiatives of securities regulators in these two critical areas. Securities regulators and other IOSCO members in the world are providing a range of activities, such as launching investor-focused communications and services, promoting contests to increase awareness of investor education initiatives, organizing workshops and conferences, and conducting local/national campaigns in their own jurisdictions.</a:t>
            </a:r>
            <a:endParaRPr lang="pt-BR" sz="1033" dirty="0"/>
          </a:p>
        </p:txBody>
      </p:sp>
      <p:sp>
        <p:nvSpPr>
          <p:cNvPr id="34" name="Retângulo 33"/>
          <p:cNvSpPr/>
          <p:nvPr/>
        </p:nvSpPr>
        <p:spPr>
          <a:xfrm>
            <a:off x="2615764" y="10667114"/>
            <a:ext cx="791913" cy="7919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LOGO</a:t>
            </a:r>
            <a:endParaRPr lang="pt-BR" sz="1200" dirty="0"/>
          </a:p>
        </p:txBody>
      </p:sp>
      <p:pic>
        <p:nvPicPr>
          <p:cNvPr id="2" name="Picture 1" descr="A blue text on a black background&#10;&#10;Description automatically generated">
            <a:extLst>
              <a:ext uri="{FF2B5EF4-FFF2-40B4-BE49-F238E27FC236}">
                <a16:creationId xmlns:a16="http://schemas.microsoft.com/office/drawing/2014/main" id="{63110FF6-CC7E-EC2A-4119-D544761BD2F8}"/>
              </a:ext>
            </a:extLst>
          </p:cNvPr>
          <p:cNvPicPr>
            <a:picLocks noChangeAspect="1"/>
          </p:cNvPicPr>
          <p:nvPr/>
        </p:nvPicPr>
        <p:blipFill>
          <a:blip r:embed="rId2"/>
          <a:stretch>
            <a:fillRect/>
          </a:stretch>
        </p:blipFill>
        <p:spPr>
          <a:xfrm>
            <a:off x="4303152" y="10667114"/>
            <a:ext cx="1728000" cy="817656"/>
          </a:xfrm>
          <a:prstGeom prst="rect">
            <a:avLst/>
          </a:prstGeom>
        </p:spPr>
      </p:pic>
      <p:pic>
        <p:nvPicPr>
          <p:cNvPr id="4" name="Picture 3" descr="A colorful pencils in a line&#10;&#10;AI-generated content may be incorrect.">
            <a:extLst>
              <a:ext uri="{FF2B5EF4-FFF2-40B4-BE49-F238E27FC236}">
                <a16:creationId xmlns:a16="http://schemas.microsoft.com/office/drawing/2014/main" id="{D3BE3C02-4C94-21AD-00C1-8FDFDDB8CF23}"/>
              </a:ext>
            </a:extLst>
          </p:cNvPr>
          <p:cNvPicPr>
            <a:picLocks noChangeAspect="1"/>
          </p:cNvPicPr>
          <p:nvPr/>
        </p:nvPicPr>
        <p:blipFill>
          <a:blip r:embed="rId3"/>
          <a:stretch>
            <a:fillRect/>
          </a:stretch>
        </p:blipFill>
        <p:spPr>
          <a:xfrm>
            <a:off x="1919574" y="10757"/>
            <a:ext cx="3354962" cy="2262345"/>
          </a:xfrm>
          <a:prstGeom prst="rect">
            <a:avLst/>
          </a:prstGeom>
        </p:spPr>
      </p:pic>
    </p:spTree>
    <p:extLst>
      <p:ext uri="{BB962C8B-B14F-4D97-AF65-F5344CB8AC3E}">
        <p14:creationId xmlns:p14="http://schemas.microsoft.com/office/powerpoint/2010/main" val="454703914"/>
      </p:ext>
    </p:extLst>
  </p:cSld>
  <p:clrMapOvr>
    <a:masterClrMapping/>
  </p:clrMapOvr>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157</Words>
  <Application>Microsoft Office PowerPoint</Application>
  <PresentationFormat>Custom</PresentationFormat>
  <Paragraphs>12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Futura Bk BT</vt:lpstr>
      <vt:lpstr>Futura Md BT</vt:lpstr>
      <vt:lpstr>Tema do Office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2025-07-02T13:27:29Z</dcterms:created>
  <dcterms:modified xsi:type="dcterms:W3CDTF">2025-07-02T13:27:33Z</dcterms:modified>
</cp:coreProperties>
</file>