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01" r:id="rId2"/>
    <p:sldMasterId id="2147483685" r:id="rId3"/>
    <p:sldMasterId id="2147483673" r:id="rId4"/>
  </p:sldMasterIdLst>
  <p:notesMasterIdLst>
    <p:notesMasterId r:id="rId8"/>
  </p:notesMasterIdLst>
  <p:handoutMasterIdLst>
    <p:handoutMasterId r:id="rId9"/>
  </p:handoutMasterIdLst>
  <p:sldIdLst>
    <p:sldId id="256" r:id="rId5"/>
    <p:sldId id="263" r:id="rId6"/>
    <p:sldId id="258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B849"/>
    <a:srgbClr val="65AF26"/>
    <a:srgbClr val="EAB338"/>
    <a:srgbClr val="2FB0CE"/>
    <a:srgbClr val="56B947"/>
    <a:srgbClr val="56BA48"/>
    <a:srgbClr val="57B948"/>
    <a:srgbClr val="55BA47"/>
    <a:srgbClr val="01B3CE"/>
    <a:srgbClr val="13B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22DCB2-5A52-4862-A03A-B51F8226ACA1}" v="30" dt="2025-07-02T12:43:44.7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5" autoAdjust="0"/>
    <p:restoredTop sz="94717" autoAdjust="0"/>
  </p:normalViewPr>
  <p:slideViewPr>
    <p:cSldViewPr>
      <p:cViewPr varScale="1">
        <p:scale>
          <a:sx n="41" d="100"/>
          <a:sy n="41" d="100"/>
        </p:scale>
        <p:origin x="752" y="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AC15-B049-41CB-8CC5-80AC4A81E1C2}" type="datetimeFigureOut">
              <a:rPr lang="pt-BR" smtClean="0"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DCDAD-119B-4A2E-AE3A-EF00F6B556B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2520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22328-6890-4FBC-9817-4D01A395FDC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B11FD-9C09-4F53-AE3E-CB46F62C3DB8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B11FD-9C09-4F53-AE3E-CB46F62C3DB8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esenho de pessoa e texto branco&#10;&#10;Descrição gerada automaticamente">
            <a:extLst>
              <a:ext uri="{FF2B5EF4-FFF2-40B4-BE49-F238E27FC236}">
                <a16:creationId xmlns:a16="http://schemas.microsoft.com/office/drawing/2014/main" id="{D171AB58-97FA-9B47-A9E8-090C1A5ED2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71" y="188640"/>
            <a:ext cx="1204209" cy="620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1809D-CDE8-757A-3157-7A6E847A17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85322B-552E-E93D-0714-49E0FF6C5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94979-435B-3DCC-C923-B3DC26695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4984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A8CD-9448-D8AF-3797-5C908CB4D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0DE4D-7550-E7FA-38AB-F7AD1E17C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6F94C-6B32-B39B-B661-CC3E74D28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DDA25-11EA-4E57-63BC-DD304BAAA7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4318B-143B-37C3-085E-B9E2A3BF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B6EF2-618D-3315-B5F8-52F2E9593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0184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BDF1-19F3-7A78-4CC9-CD4A8628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8850D-2F93-005F-4D19-E6C0113D34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F5893-9E66-6273-AD4A-0BECA5DF0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3F019-BF4D-B5AA-BF9C-E5F6C4EB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46CF4-2D4F-0386-D104-A59A03F2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0193E-4453-1702-8C73-A3A2844E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05141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DAA8F-7DF4-491B-97CB-87D0DDB2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3A5D4-C446-2D1C-4F3E-ED59ADA76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47A82-88BB-3DB5-2933-301C0740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98860-BCEA-B390-D4ED-331CD574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0DC7D-F03D-19DB-7442-296981E9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5682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9D6B54-D898-2DF8-0C95-63DEDF2A9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6762DC-69F3-F7B1-BF96-FD2106AD0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C9C6D-D9DD-6DD4-D57F-01775EAE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52EF0-BF96-F200-0757-E71E38C38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BA868-C1F5-8B8C-74EF-68483679F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21161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7">
            <a:extLst>
              <a:ext uri="{FF2B5EF4-FFF2-40B4-BE49-F238E27FC236}">
                <a16:creationId xmlns:a16="http://schemas.microsoft.com/office/drawing/2014/main" id="{06FA6127-3573-F68E-F2AF-CBE527A7C6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6D156CD-EDCD-11A5-8E92-A1D31C6C47F1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681F91E9-167B-7225-3E67-C87C21CE04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l="34256" t="22400" r="38576" b="20201"/>
          <a:stretch>
            <a:fillRect/>
          </a:stretch>
        </p:blipFill>
        <p:spPr bwMode="auto">
          <a:xfrm>
            <a:off x="10488488" y="332656"/>
            <a:ext cx="360040" cy="42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ângulo 6">
            <a:extLst>
              <a:ext uri="{FF2B5EF4-FFF2-40B4-BE49-F238E27FC236}">
                <a16:creationId xmlns:a16="http://schemas.microsoft.com/office/drawing/2014/main" id="{3484238A-7655-2139-66B6-EC2C2A54822D}"/>
              </a:ext>
            </a:extLst>
          </p:cNvPr>
          <p:cNvSpPr/>
          <p:nvPr userDrawn="1"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6A88-A6A3-D0DE-5E72-4A05AE2A8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C0271-5994-4263-79E6-FE2CC3DF3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104B-04DF-3ED0-9C1A-EC416550A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C4CCB-BF4C-1EE7-1D5A-EAFD987F2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5157D-8758-0D3E-617E-D100EFA64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80033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97478-FC46-ECFB-C3C2-D1B88E4E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CEF28-514D-3408-C568-012334838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F7510-FCEC-1D04-BB9A-7E568E013E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EC9F4-6E95-86AC-7DEF-1CB449D5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4F72F-F6E2-7ACB-3101-D2A8C22C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43769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3ED53-6FF6-986E-0E6A-F093D65DD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234EF-2A51-6C8D-DE1A-BE2C7D14A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6961D-96CF-8116-46B4-E83FCB0B1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BB5EE-C264-94FB-3110-3EF60FAB6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826F5-AA89-E374-722A-EBB41736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24164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B10BF-FE6A-EAE1-B750-94813E44F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00107-0115-B33C-F31A-9EE9FA94E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48E9F-EBCD-5A1E-B1C2-D837600F3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8085D-3F2F-D25D-448C-CC04E03A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BDFE5-843B-6760-E9F3-CE14EB39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A070F-2460-CFE9-47D2-5D526E62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5397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A8385-2DAD-A58C-B65E-3C6A8366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E02C2-AC16-A049-662D-69D1D09A0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BDC77-C896-ACA5-DB31-001B0F566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2DD8E7-5A9B-9971-EAFB-B9B3EBEF8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F02F18-14D3-99FA-623A-9E733859F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8271C4-DD8C-E093-B5AE-424C86521A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729D9B-71CE-04A0-8C3D-FB8300A4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393419-B9C6-1567-D3A5-446929F50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99681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CAC93-8AAF-1816-1D67-DE0DF014B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E3F16-62DB-6805-7B13-5CC8FAC7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348E56-3B2D-514A-77C5-300B5AC6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D6231-EF8D-E8E6-9B89-B9291CE57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13721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7">
            <a:extLst>
              <a:ext uri="{FF2B5EF4-FFF2-40B4-BE49-F238E27FC236}">
                <a16:creationId xmlns:a16="http://schemas.microsoft.com/office/drawing/2014/main" id="{C3039186-12B9-DE2A-58B0-92BC446D71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5FE362-AD97-44BD-F519-F1C0D60F551C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0" r:id="rId2"/>
    <p:sldLayoutId id="214748369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7">
            <a:extLst>
              <a:ext uri="{FF2B5EF4-FFF2-40B4-BE49-F238E27FC236}">
                <a16:creationId xmlns:a16="http://schemas.microsoft.com/office/drawing/2014/main" id="{643F9E3B-2E5A-1032-2A3E-3125770523A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CDDBC8-6BD0-4CEE-81B5-993671633E55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86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4725144"/>
            <a:ext cx="12192000" cy="45719"/>
          </a:xfrm>
          <a:prstGeom prst="rect">
            <a:avLst/>
          </a:prstGeom>
          <a:solidFill>
            <a:srgbClr val="EA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991544" y="5158933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EAB338"/>
                </a:solidFill>
                <a:latin typeface="Futura Md BT" pitchFamily="34" charset="0"/>
              </a:rPr>
              <a:t>PRESENTATION TITLE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991544" y="5734997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>
                <a:solidFill>
                  <a:srgbClr val="EAB338"/>
                </a:solidFill>
                <a:latin typeface="Futura Bk BT" pitchFamily="34" charset="0"/>
              </a:rPr>
              <a:t>Name</a:t>
            </a:r>
            <a:r>
              <a:rPr lang="pt-BR" dirty="0">
                <a:solidFill>
                  <a:srgbClr val="EAB338"/>
                </a:solidFill>
                <a:latin typeface="Futura Bk BT" pitchFamily="34" charset="0"/>
              </a:rPr>
              <a:t> </a:t>
            </a:r>
            <a:r>
              <a:rPr lang="pt-BR" dirty="0" err="1">
                <a:solidFill>
                  <a:srgbClr val="EAB338"/>
                </a:solidFill>
                <a:latin typeface="Futura Bk BT" pitchFamily="34" charset="0"/>
              </a:rPr>
              <a:t>of</a:t>
            </a:r>
            <a:r>
              <a:rPr lang="pt-BR" dirty="0">
                <a:solidFill>
                  <a:srgbClr val="EAB338"/>
                </a:solidFill>
                <a:latin typeface="Futura Bk BT" pitchFamily="34" charset="0"/>
              </a:rPr>
              <a:t> </a:t>
            </a:r>
            <a:r>
              <a:rPr lang="pt-BR" dirty="0" err="1">
                <a:solidFill>
                  <a:srgbClr val="EAB338"/>
                </a:solidFill>
                <a:latin typeface="Futura Bk BT" pitchFamily="34" charset="0"/>
              </a:rPr>
              <a:t>the</a:t>
            </a:r>
            <a:r>
              <a:rPr lang="pt-BR" dirty="0">
                <a:solidFill>
                  <a:srgbClr val="EAB338"/>
                </a:solidFill>
                <a:latin typeface="Futura Bk BT" pitchFamily="34" charset="0"/>
              </a:rPr>
              <a:t> speaker / </a:t>
            </a:r>
            <a:r>
              <a:rPr lang="pt-BR" dirty="0" err="1">
                <a:solidFill>
                  <a:srgbClr val="EAB338"/>
                </a:solidFill>
                <a:latin typeface="Futura Bk BT" pitchFamily="34" charset="0"/>
              </a:rPr>
              <a:t>institution</a:t>
            </a:r>
            <a:endParaRPr lang="pt-BR" dirty="0">
              <a:solidFill>
                <a:srgbClr val="EAB338"/>
              </a:solidFill>
              <a:latin typeface="Futura Bk BT" pitchFamily="34" charset="0"/>
            </a:endParaRPr>
          </a:p>
          <a:p>
            <a:pPr algn="ctr"/>
            <a:r>
              <a:rPr lang="pt-BR" i="1" dirty="0">
                <a:solidFill>
                  <a:srgbClr val="EAB338"/>
                </a:solidFill>
                <a:latin typeface="Futura Bk BT" pitchFamily="34" charset="0"/>
              </a:rPr>
              <a:t>Date </a:t>
            </a:r>
            <a:r>
              <a:rPr lang="pt-BR" i="1" dirty="0" err="1">
                <a:solidFill>
                  <a:srgbClr val="EAB338"/>
                </a:solidFill>
                <a:latin typeface="Futura Bk BT" pitchFamily="34" charset="0"/>
              </a:rPr>
              <a:t>of</a:t>
            </a:r>
            <a:r>
              <a:rPr lang="pt-BR" i="1" dirty="0">
                <a:solidFill>
                  <a:srgbClr val="EAB338"/>
                </a:solidFill>
                <a:latin typeface="Futura Bk BT" pitchFamily="34" charset="0"/>
              </a:rPr>
              <a:t> </a:t>
            </a:r>
            <a:r>
              <a:rPr lang="pt-BR" i="1" dirty="0" err="1">
                <a:solidFill>
                  <a:srgbClr val="EAB338"/>
                </a:solidFill>
                <a:latin typeface="Futura Bk BT" pitchFamily="34" charset="0"/>
              </a:rPr>
              <a:t>the</a:t>
            </a:r>
            <a:r>
              <a:rPr lang="pt-BR" i="1" dirty="0">
                <a:solidFill>
                  <a:srgbClr val="EAB338"/>
                </a:solidFill>
                <a:latin typeface="Futura Bk BT" pitchFamily="34" charset="0"/>
              </a:rPr>
              <a:t> </a:t>
            </a:r>
            <a:r>
              <a:rPr lang="pt-BR" i="1" dirty="0" err="1">
                <a:solidFill>
                  <a:srgbClr val="EAB338"/>
                </a:solidFill>
                <a:latin typeface="Futura Bk BT" pitchFamily="34" charset="0"/>
              </a:rPr>
              <a:t>presentation</a:t>
            </a:r>
            <a:endParaRPr lang="pt-BR" i="1" dirty="0">
              <a:solidFill>
                <a:srgbClr val="EAB338"/>
              </a:solidFill>
              <a:latin typeface="Futura Bk BT" pitchFamily="34" charset="0"/>
            </a:endParaRPr>
          </a:p>
        </p:txBody>
      </p:sp>
      <p:sp>
        <p:nvSpPr>
          <p:cNvPr id="5" name="Retângulo 17">
            <a:extLst>
              <a:ext uri="{FF2B5EF4-FFF2-40B4-BE49-F238E27FC236}">
                <a16:creationId xmlns:a16="http://schemas.microsoft.com/office/drawing/2014/main" id="{E0CB34A6-03E5-6EA6-9B2D-517F2B75544C}"/>
              </a:ext>
            </a:extLst>
          </p:cNvPr>
          <p:cNvSpPr/>
          <p:nvPr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6380AA00-CE07-61FE-1E89-3D094050E4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261" y="356807"/>
            <a:ext cx="853200" cy="403722"/>
          </a:xfrm>
          <a:prstGeom prst="rect">
            <a:avLst/>
          </a:prstGeom>
        </p:spPr>
      </p:pic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745C52A7-C291-42A0-168F-5F5DE388F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552" y="1608666"/>
            <a:ext cx="4896895" cy="31326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3">
            <a:extLst>
              <a:ext uri="{FF2B5EF4-FFF2-40B4-BE49-F238E27FC236}">
                <a16:creationId xmlns:a16="http://schemas.microsoft.com/office/drawing/2014/main" id="{7FA2478B-C62D-2CED-37BE-263998076C63}"/>
              </a:ext>
            </a:extLst>
          </p:cNvPr>
          <p:cNvSpPr/>
          <p:nvPr/>
        </p:nvSpPr>
        <p:spPr>
          <a:xfrm>
            <a:off x="24680" y="908720"/>
            <a:ext cx="12192000" cy="45719"/>
          </a:xfrm>
          <a:prstGeom prst="rect">
            <a:avLst/>
          </a:prstGeom>
          <a:solidFill>
            <a:srgbClr val="EAB3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2">
            <a:extLst>
              <a:ext uri="{FF2B5EF4-FFF2-40B4-BE49-F238E27FC236}">
                <a16:creationId xmlns:a16="http://schemas.microsoft.com/office/drawing/2014/main" id="{0AF809F2-1CA5-9E7C-EC95-3DC2001224ED}"/>
              </a:ext>
            </a:extLst>
          </p:cNvPr>
          <p:cNvSpPr txBox="1"/>
          <p:nvPr/>
        </p:nvSpPr>
        <p:spPr>
          <a:xfrm>
            <a:off x="263352" y="1374636"/>
            <a:ext cx="115932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Field for </a:t>
            </a:r>
            <a:r>
              <a:rPr lang="pt-B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content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.</a:t>
            </a: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426D876E-B979-D237-AA4E-5824D0AB2A9B}"/>
              </a:ext>
            </a:extLst>
          </p:cNvPr>
          <p:cNvSpPr txBox="1"/>
          <p:nvPr/>
        </p:nvSpPr>
        <p:spPr>
          <a:xfrm>
            <a:off x="1703512" y="450132"/>
            <a:ext cx="8424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err="1">
                <a:solidFill>
                  <a:srgbClr val="EAB338"/>
                </a:solidFill>
                <a:latin typeface="Futura Md BT" pitchFamily="34" charset="0"/>
              </a:rPr>
              <a:t>Presentation</a:t>
            </a:r>
            <a:r>
              <a:rPr lang="pt-BR" sz="1600" dirty="0">
                <a:solidFill>
                  <a:srgbClr val="EAB338"/>
                </a:solidFill>
                <a:latin typeface="Futura Md BT" pitchFamily="34" charset="0"/>
              </a:rPr>
              <a:t> </a:t>
            </a:r>
            <a:r>
              <a:rPr lang="pt-BR" sz="1600" dirty="0" err="1">
                <a:solidFill>
                  <a:srgbClr val="EAB338"/>
                </a:solidFill>
                <a:latin typeface="Futura Md BT" pitchFamily="34" charset="0"/>
              </a:rPr>
              <a:t>title</a:t>
            </a:r>
            <a:endParaRPr lang="pt-BR" sz="1600" dirty="0">
              <a:solidFill>
                <a:srgbClr val="EAB338"/>
              </a:solidFill>
              <a:latin typeface="Futura Md BT" pitchFamily="34" charset="0"/>
            </a:endParaRPr>
          </a:p>
        </p:txBody>
      </p:sp>
      <p:sp>
        <p:nvSpPr>
          <p:cNvPr id="2" name="Retângulo 17">
            <a:extLst>
              <a:ext uri="{FF2B5EF4-FFF2-40B4-BE49-F238E27FC236}">
                <a16:creationId xmlns:a16="http://schemas.microsoft.com/office/drawing/2014/main" id="{EA83C63E-571E-E9AA-888F-0BB9CDE1273A}"/>
              </a:ext>
            </a:extLst>
          </p:cNvPr>
          <p:cNvSpPr/>
          <p:nvPr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  <p:pic>
        <p:nvPicPr>
          <p:cNvPr id="3" name="Picture 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7F97AEBD-9A9B-08D6-A558-900DFA4A63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00" y="356400"/>
            <a:ext cx="853200" cy="403722"/>
          </a:xfrm>
          <a:prstGeom prst="rect">
            <a:avLst/>
          </a:prstGeom>
        </p:spPr>
      </p:pic>
      <p:pic>
        <p:nvPicPr>
          <p:cNvPr id="5" name="Picture 4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72355DCD-DF73-8408-42CB-EB9D1A389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82" y="-14377"/>
            <a:ext cx="1451120" cy="93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9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23392" y="692697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EAB338"/>
                </a:solidFill>
                <a:latin typeface="Futura Md BT" pitchFamily="34" charset="0"/>
              </a:rPr>
              <a:t>THANK YOU!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623392" y="1541691"/>
            <a:ext cx="11161240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(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Optional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fields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for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contact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information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)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Phone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Email: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Website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Address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Others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...</a:t>
            </a:r>
          </a:p>
        </p:txBody>
      </p:sp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D8BFC084-4153-F079-002A-87AA4C5DA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551" y="5305778"/>
            <a:ext cx="1905339" cy="12276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Widescreen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Futura Bk BT</vt:lpstr>
      <vt:lpstr>Futura Md BT</vt:lpstr>
      <vt:lpstr>Personalizar design</vt:lpstr>
      <vt:lpstr>Custom Design</vt:lpstr>
      <vt:lpstr>2_Personalizar design</vt:lpstr>
      <vt:lpstr>1_Personalizar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2025-07-02T13:21:26Z</dcterms:created>
  <dcterms:modified xsi:type="dcterms:W3CDTF">2025-07-02T13:21:30Z</dcterms:modified>
</cp:coreProperties>
</file>