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3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  <p:sldMasterId id="2147483701" r:id="rId2"/>
    <p:sldMasterId id="2147483685" r:id="rId3"/>
    <p:sldMasterId id="2147483673" r:id="rId4"/>
  </p:sldMasterIdLst>
  <p:notesMasterIdLst>
    <p:notesMasterId r:id="rId8"/>
  </p:notesMasterIdLst>
  <p:handoutMasterIdLst>
    <p:handoutMasterId r:id="rId9"/>
  </p:handoutMasterIdLst>
  <p:sldIdLst>
    <p:sldId id="256" r:id="rId5"/>
    <p:sldId id="263" r:id="rId6"/>
    <p:sldId id="258" r:id="rId7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B0CE"/>
    <a:srgbClr val="58B849"/>
    <a:srgbClr val="65AF26"/>
    <a:srgbClr val="EAB338"/>
    <a:srgbClr val="56B947"/>
    <a:srgbClr val="56BA48"/>
    <a:srgbClr val="57B948"/>
    <a:srgbClr val="55BA47"/>
    <a:srgbClr val="01B3CE"/>
    <a:srgbClr val="13B2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18C6F6B-3D3D-4BF1-B316-48A6AB27ADDF}" v="28" dt="2025-07-02T12:35:19.02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55" autoAdjust="0"/>
    <p:restoredTop sz="94717" autoAdjust="0"/>
  </p:normalViewPr>
  <p:slideViewPr>
    <p:cSldViewPr>
      <p:cViewPr varScale="1">
        <p:scale>
          <a:sx n="41" d="100"/>
          <a:sy n="41" d="100"/>
        </p:scale>
        <p:origin x="752" y="2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5/10/relationships/revisionInfo" Target="revisionInfo.xml"/><Relationship Id="rId10" Type="http://schemas.openxmlformats.org/officeDocument/2006/relationships/commentAuthors" Target="commentAuthors.xml"/><Relationship Id="rId4" Type="http://schemas.openxmlformats.org/officeDocument/2006/relationships/slideMaster" Target="slideMasters/slideMaster4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EAAC15-B049-41CB-8CC5-80AC4A81E1C2}" type="datetimeFigureOut">
              <a:rPr lang="pt-BR" smtClean="0"/>
              <a:t>02/07/2025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0DCDAD-119B-4A2E-AE3A-EF00F6B556BA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7252068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122328-6890-4FBC-9817-4D01A395FDC8}" type="datetimeFigureOut">
              <a:rPr lang="pt-BR" smtClean="0"/>
              <a:pPr/>
              <a:t>02/07/2025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6B11FD-9C09-4F53-AE3E-CB46F62C3DB8}" type="slidenum">
              <a:rPr lang="pt-BR" smtClean="0"/>
              <a:pPr/>
              <a:t>‹#›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6B11FD-9C09-4F53-AE3E-CB46F62C3DB8}" type="slidenum">
              <a:rPr lang="pt-BR" smtClean="0"/>
              <a:pPr/>
              <a:t>1</a:t>
            </a:fld>
            <a:endParaRPr 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Desenho de pessoa e texto branco&#10;&#10;Descrição gerada automaticamente">
            <a:extLst>
              <a:ext uri="{FF2B5EF4-FFF2-40B4-BE49-F238E27FC236}">
                <a16:creationId xmlns:a16="http://schemas.microsoft.com/office/drawing/2014/main" id="{D171AB58-97FA-9B47-A9E8-090C1A5ED2A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271" y="188640"/>
            <a:ext cx="1204209" cy="620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FD1809D-CDE8-757A-3157-7A6E847A176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C459DC-C191-1045-BA2E-337D48FF5990}" type="datetimeFigureOut">
              <a:rPr lang="en-BR" smtClean="0"/>
              <a:t>07/02/2025</a:t>
            </a:fld>
            <a:endParaRPr lang="en-B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485322B-552E-E93D-0714-49E0FF6C52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B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694979-435B-3DCC-C923-B3DC266956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411B91D-2AAC-3946-9128-516BEFEBFE12}" type="slidenum">
              <a:rPr lang="en-BR" smtClean="0"/>
              <a:t>‹#›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24984034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D3A8CD-9448-D8AF-3797-5C908CB4D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B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A0DE4D-7550-E7FA-38AB-F7AD1E17C2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CB6F94C-6B32-B39B-B661-CC3E74D288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E3DDA25-11EA-4E57-63BC-DD304BAAA7D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C459DC-C191-1045-BA2E-337D48FF5990}" type="datetimeFigureOut">
              <a:rPr lang="en-BR" smtClean="0"/>
              <a:t>07/02/2025</a:t>
            </a:fld>
            <a:endParaRPr lang="en-B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D4318B-143B-37C3-085E-B9E2A3BFD9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B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9B6EF2-618D-3315-B5F8-52F2E95931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411B91D-2AAC-3946-9128-516BEFEBFE12}" type="slidenum">
              <a:rPr lang="en-BR" smtClean="0"/>
              <a:t>‹#›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12018467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BBBDF1-19F3-7A78-4CC9-CD4A8628F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B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EF8850D-2F93-005F-4D19-E6C0113D34B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B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BDF5893-9E66-6273-AD4A-0BECA5DF09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F3F019-BF4D-B5AA-BF9C-E5F6C4EB150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C459DC-C191-1045-BA2E-337D48FF5990}" type="datetimeFigureOut">
              <a:rPr lang="en-BR" smtClean="0"/>
              <a:t>07/02/2025</a:t>
            </a:fld>
            <a:endParaRPr lang="en-B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046CF4-2D4F-0386-D104-A59A03F2E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B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F0193E-4453-1702-8C73-A3A2844EAD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411B91D-2AAC-3946-9128-516BEFEBFE12}" type="slidenum">
              <a:rPr lang="en-BR" smtClean="0"/>
              <a:t>‹#›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20514174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BDAA8F-7DF4-491B-97CB-87D0DDB2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B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03A5D4-C446-2D1C-4F3E-ED59ADA764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A47A82-88BB-3DB5-2933-301C07401EF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C459DC-C191-1045-BA2E-337D48FF5990}" type="datetimeFigureOut">
              <a:rPr lang="en-BR" smtClean="0"/>
              <a:t>07/02/2025</a:t>
            </a:fld>
            <a:endParaRPr lang="en-B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A98860-BCEA-B390-D4ED-331CD57421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B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40DC7D-F03D-19DB-7442-296981E96E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411B91D-2AAC-3946-9128-516BEFEBFE12}" type="slidenum">
              <a:rPr lang="en-BR" smtClean="0"/>
              <a:t>‹#›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1256829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69D6B54-D898-2DF8-0C95-63DEDF2A9BC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B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6762DC-69F3-F7B1-BF96-FD2106AD00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5C9C6D-D9DD-6DD4-D57F-01775EAE5EC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C459DC-C191-1045-BA2E-337D48FF5990}" type="datetimeFigureOut">
              <a:rPr lang="en-BR" smtClean="0"/>
              <a:t>07/02/2025</a:t>
            </a:fld>
            <a:endParaRPr lang="en-B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D52EF0-BF96-F200-0757-E71E38C386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B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EBA868-C1F5-8B8C-74EF-68483679FA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411B91D-2AAC-3946-9128-516BEFEBFE12}" type="slidenum">
              <a:rPr lang="en-BR" smtClean="0"/>
              <a:t>‹#›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42211612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140FA-C7EC-432B-A712-90064A2A3028}" type="datetimeFigureOut">
              <a:rPr lang="pt-BR" smtClean="0"/>
              <a:pPr/>
              <a:t>02/07/2025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E9513-B055-4CB2-A376-0FD5B528E7C2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140FA-C7EC-432B-A712-90064A2A3028}" type="datetimeFigureOut">
              <a:rPr lang="pt-BR" smtClean="0"/>
              <a:pPr/>
              <a:t>02/07/2025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E9513-B055-4CB2-A376-0FD5B528E7C2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140FA-C7EC-432B-A712-90064A2A3028}" type="datetimeFigureOut">
              <a:rPr lang="pt-BR" smtClean="0"/>
              <a:pPr/>
              <a:t>02/07/2025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E9513-B055-4CB2-A376-0FD5B528E7C2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140FA-C7EC-432B-A712-90064A2A3028}" type="datetimeFigureOut">
              <a:rPr lang="pt-BR" smtClean="0"/>
              <a:pPr/>
              <a:t>02/07/2025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E9513-B055-4CB2-A376-0FD5B528E7C2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140FA-C7EC-432B-A712-90064A2A3028}" type="datetimeFigureOut">
              <a:rPr lang="pt-BR" smtClean="0"/>
              <a:pPr/>
              <a:t>02/07/2025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E9513-B055-4CB2-A376-0FD5B528E7C2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4_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140FA-C7EC-432B-A712-90064A2A3028}" type="datetimeFigureOut">
              <a:rPr lang="pt-BR" smtClean="0"/>
              <a:pPr/>
              <a:t>02/07/2025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E9513-B055-4CB2-A376-0FD5B528E7C2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7">
            <a:extLst>
              <a:ext uri="{FF2B5EF4-FFF2-40B4-BE49-F238E27FC236}">
                <a16:creationId xmlns:a16="http://schemas.microsoft.com/office/drawing/2014/main" id="{06FA6127-3573-F68E-F2AF-CBE527A7C6D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288" y="188663"/>
            <a:ext cx="1249200" cy="648049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6D156CD-EDCD-11A5-8E92-A1D31C6C47F1}"/>
              </a:ext>
            </a:extLst>
          </p:cNvPr>
          <p:cNvCxnSpPr>
            <a:cxnSpLocks/>
          </p:cNvCxnSpPr>
          <p:nvPr userDrawn="1"/>
        </p:nvCxnSpPr>
        <p:spPr>
          <a:xfrm>
            <a:off x="0" y="936000"/>
            <a:ext cx="12192000" cy="0"/>
          </a:xfrm>
          <a:prstGeom prst="line">
            <a:avLst/>
          </a:prstGeom>
          <a:ln w="25400">
            <a:solidFill>
              <a:srgbClr val="EAB3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4">
            <a:extLst>
              <a:ext uri="{FF2B5EF4-FFF2-40B4-BE49-F238E27FC236}">
                <a16:creationId xmlns:a16="http://schemas.microsoft.com/office/drawing/2014/main" id="{681F91E9-167B-7225-3E67-C87C21CE045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/>
          <a:srcRect l="34256" t="22400" r="38576" b="20201"/>
          <a:stretch>
            <a:fillRect/>
          </a:stretch>
        </p:blipFill>
        <p:spPr bwMode="auto">
          <a:xfrm>
            <a:off x="10488488" y="332656"/>
            <a:ext cx="360040" cy="427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tângulo 6">
            <a:extLst>
              <a:ext uri="{FF2B5EF4-FFF2-40B4-BE49-F238E27FC236}">
                <a16:creationId xmlns:a16="http://schemas.microsoft.com/office/drawing/2014/main" id="{3484238A-7655-2139-66B6-EC2C2A54822D}"/>
              </a:ext>
            </a:extLst>
          </p:cNvPr>
          <p:cNvSpPr/>
          <p:nvPr userDrawn="1"/>
        </p:nvSpPr>
        <p:spPr>
          <a:xfrm>
            <a:off x="11064552" y="357284"/>
            <a:ext cx="792088" cy="4032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Logo of the country regulator</a:t>
            </a:r>
            <a:endParaRPr lang="pt-BR" sz="800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140FA-C7EC-432B-A712-90064A2A3028}" type="datetimeFigureOut">
              <a:rPr lang="pt-BR" smtClean="0"/>
              <a:pPr/>
              <a:t>02/07/2025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E9513-B055-4CB2-A376-0FD5B528E7C2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140FA-C7EC-432B-A712-90064A2A3028}" type="datetimeFigureOut">
              <a:rPr lang="pt-BR" smtClean="0"/>
              <a:pPr/>
              <a:t>02/07/2025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E9513-B055-4CB2-A376-0FD5B528E7C2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140FA-C7EC-432B-A712-90064A2A3028}" type="datetimeFigureOut">
              <a:rPr lang="pt-BR" smtClean="0"/>
              <a:pPr/>
              <a:t>02/07/2025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E9513-B055-4CB2-A376-0FD5B528E7C2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140FA-C7EC-432B-A712-90064A2A3028}" type="datetimeFigureOut">
              <a:rPr lang="pt-BR" smtClean="0"/>
              <a:pPr/>
              <a:t>02/07/2025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E9513-B055-4CB2-A376-0FD5B528E7C2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01288-1A2C-44DC-B45E-1F57905F3784}" type="datetimeFigureOut">
              <a:rPr lang="pt-BR" smtClean="0"/>
              <a:pPr/>
              <a:t>02/07/2025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49EE0-F88E-46A5-8640-F9C3799A522E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01288-1A2C-44DC-B45E-1F57905F3784}" type="datetimeFigureOut">
              <a:rPr lang="pt-BR" smtClean="0"/>
              <a:pPr/>
              <a:t>02/07/2025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49EE0-F88E-46A5-8640-F9C3799A522E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01288-1A2C-44DC-B45E-1F57905F3784}" type="datetimeFigureOut">
              <a:rPr lang="pt-BR" smtClean="0"/>
              <a:pPr/>
              <a:t>02/07/2025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49EE0-F88E-46A5-8640-F9C3799A522E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01288-1A2C-44DC-B45E-1F57905F3784}" type="datetimeFigureOut">
              <a:rPr lang="pt-BR" smtClean="0"/>
              <a:pPr/>
              <a:t>02/07/2025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49EE0-F88E-46A5-8640-F9C3799A522E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01288-1A2C-44DC-B45E-1F57905F3784}" type="datetimeFigureOut">
              <a:rPr lang="pt-BR" smtClean="0"/>
              <a:pPr/>
              <a:t>02/07/2025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49EE0-F88E-46A5-8640-F9C3799A522E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01288-1A2C-44DC-B45E-1F57905F3784}" type="datetimeFigureOut">
              <a:rPr lang="pt-BR" smtClean="0"/>
              <a:pPr/>
              <a:t>02/07/2025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49EE0-F88E-46A5-8640-F9C3799A522E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01288-1A2C-44DC-B45E-1F57905F3784}" type="datetimeFigureOut">
              <a:rPr lang="pt-BR" smtClean="0"/>
              <a:pPr/>
              <a:t>02/07/2025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49EE0-F88E-46A5-8640-F9C3799A522E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01288-1A2C-44DC-B45E-1F57905F3784}" type="datetimeFigureOut">
              <a:rPr lang="pt-BR" smtClean="0"/>
              <a:pPr/>
              <a:t>02/07/2025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49EE0-F88E-46A5-8640-F9C3799A522E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01288-1A2C-44DC-B45E-1F57905F3784}" type="datetimeFigureOut">
              <a:rPr lang="pt-BR" smtClean="0"/>
              <a:pPr/>
              <a:t>02/07/2025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49EE0-F88E-46A5-8640-F9C3799A522E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01288-1A2C-44DC-B45E-1F57905F3784}" type="datetimeFigureOut">
              <a:rPr lang="pt-BR" smtClean="0"/>
              <a:pPr/>
              <a:t>02/07/2025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49EE0-F88E-46A5-8640-F9C3799A522E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01288-1A2C-44DC-B45E-1F57905F3784}" type="datetimeFigureOut">
              <a:rPr lang="pt-BR" smtClean="0"/>
              <a:pPr/>
              <a:t>02/07/2025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49EE0-F88E-46A5-8640-F9C3799A522E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1B6A88-A6A3-D0DE-5E72-4A05AE2A81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B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B8C0271-5994-4263-79E6-FE2CC3DF35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B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9E104B-04DF-3ED0-9C1A-EC416550A45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C459DC-C191-1045-BA2E-337D48FF5990}" type="datetimeFigureOut">
              <a:rPr lang="en-BR" smtClean="0"/>
              <a:t>07/02/2025</a:t>
            </a:fld>
            <a:endParaRPr lang="en-B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EC4CCB-BF4C-1EE7-1D5A-EAFD987F20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B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A5157D-8758-0D3E-617E-D100EFA64F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411B91D-2AAC-3946-9128-516BEFEBFE12}" type="slidenum">
              <a:rPr lang="en-BR" smtClean="0"/>
              <a:t>‹#›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18003350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997478-FC46-ECFB-C3C2-D1B88E4E37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B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7CEF28-514D-3408-C568-0123348387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0F7510-FCEC-1D04-BB9A-7E568E013EE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C459DC-C191-1045-BA2E-337D48FF5990}" type="datetimeFigureOut">
              <a:rPr lang="en-BR" smtClean="0"/>
              <a:t>07/02/2025</a:t>
            </a:fld>
            <a:endParaRPr lang="en-B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9EC9F4-6E95-86AC-7DEF-1CB449D544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B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24F72F-F6E2-7ACB-3101-D2A8C22C01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411B91D-2AAC-3946-9128-516BEFEBFE12}" type="slidenum">
              <a:rPr lang="en-BR" smtClean="0"/>
              <a:t>‹#›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24376977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33ED53-6FF6-986E-0E6A-F093D65DD6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B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1234EF-2A51-6C8D-DE1A-BE2C7D14A7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66961D-96CF-8116-46B4-E83FCB0B1C6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C459DC-C191-1045-BA2E-337D48FF5990}" type="datetimeFigureOut">
              <a:rPr lang="en-BR" smtClean="0"/>
              <a:t>07/02/2025</a:t>
            </a:fld>
            <a:endParaRPr lang="en-B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0BB5EE-C264-94FB-3110-3EF60FAB62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B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5826F5-AA89-E374-722A-EBB4173638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411B91D-2AAC-3946-9128-516BEFEBFE12}" type="slidenum">
              <a:rPr lang="en-BR" smtClean="0"/>
              <a:t>‹#›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22416498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FB10BF-FE6A-EAE1-B750-94813E44F1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B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400107-0115-B33C-F31A-9EE9FA94E9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FA48E9F-EBCD-5A1E-B1C2-D837600F3C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38085D-3F2F-D25D-448C-CC04E03A49F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C459DC-C191-1045-BA2E-337D48FF5990}" type="datetimeFigureOut">
              <a:rPr lang="en-BR" smtClean="0"/>
              <a:t>07/02/2025</a:t>
            </a:fld>
            <a:endParaRPr lang="en-B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55BDFE5-843B-6760-E9F3-CE14EB397D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B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11A070F-2460-CFE9-47D2-5D526E62EA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411B91D-2AAC-3946-9128-516BEFEBFE12}" type="slidenum">
              <a:rPr lang="en-BR" smtClean="0"/>
              <a:t>‹#›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5539784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7A8385-2DAD-A58C-B65E-3C6A836624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B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2E02C2-AC16-A049-662D-69D1D09A0B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4BDC77-C896-ACA5-DB31-001B0F566F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52DD8E7-5A9B-9971-EAFB-B9B3EBEF80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3F02F18-14D3-99FA-623A-9E733859F34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B8271C4-DD8C-E093-B5AE-424C86521A8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C459DC-C191-1045-BA2E-337D48FF5990}" type="datetimeFigureOut">
              <a:rPr lang="en-BR" smtClean="0"/>
              <a:t>07/02/2025</a:t>
            </a:fld>
            <a:endParaRPr lang="en-B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B729D9B-71CE-04A0-8C3D-FB8300A4EF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B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F393419-B9C6-1567-D3A5-446929F502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411B91D-2AAC-3946-9128-516BEFEBFE12}" type="slidenum">
              <a:rPr lang="en-BR" smtClean="0"/>
              <a:t>‹#›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9968115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DCAC93-8AAF-1816-1D67-DE0DF014B3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B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ABE3F16-62DB-6805-7B13-5CC8FAC73F4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C459DC-C191-1045-BA2E-337D48FF5990}" type="datetimeFigureOut">
              <a:rPr lang="en-BR" smtClean="0"/>
              <a:t>07/02/2025</a:t>
            </a:fld>
            <a:endParaRPr lang="en-B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1348E56-3B2D-514A-77C5-300B5AC60D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B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C7D6231-EF8D-E8E6-9B89-B9291CE572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411B91D-2AAC-3946-9128-516BEFEBFE12}" type="slidenum">
              <a:rPr lang="en-BR" smtClean="0"/>
              <a:t>‹#›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31372146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7">
            <a:extLst>
              <a:ext uri="{FF2B5EF4-FFF2-40B4-BE49-F238E27FC236}">
                <a16:creationId xmlns:a16="http://schemas.microsoft.com/office/drawing/2014/main" id="{C3039186-12B9-DE2A-58B0-92BC446D7103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288" y="188663"/>
            <a:ext cx="1249200" cy="648049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4B5FE362-AD97-44BD-F519-F1C0D60F551C}"/>
              </a:ext>
            </a:extLst>
          </p:cNvPr>
          <p:cNvCxnSpPr>
            <a:cxnSpLocks/>
          </p:cNvCxnSpPr>
          <p:nvPr userDrawn="1"/>
        </p:nvCxnSpPr>
        <p:spPr>
          <a:xfrm>
            <a:off x="0" y="936000"/>
            <a:ext cx="12192000" cy="0"/>
          </a:xfrm>
          <a:prstGeom prst="line">
            <a:avLst/>
          </a:prstGeom>
          <a:ln w="25400">
            <a:solidFill>
              <a:srgbClr val="EAB3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00" r:id="rId2"/>
    <p:sldLayoutId id="2147483698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7">
            <a:extLst>
              <a:ext uri="{FF2B5EF4-FFF2-40B4-BE49-F238E27FC236}">
                <a16:creationId xmlns:a16="http://schemas.microsoft.com/office/drawing/2014/main" id="{643F9E3B-2E5A-1032-2A3E-3125770523A4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288" y="188663"/>
            <a:ext cx="1249200" cy="648049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9CDDBC8-6BD0-4CEE-81B5-993671633E55}"/>
              </a:ext>
            </a:extLst>
          </p:cNvPr>
          <p:cNvCxnSpPr>
            <a:cxnSpLocks/>
          </p:cNvCxnSpPr>
          <p:nvPr userDrawn="1"/>
        </p:nvCxnSpPr>
        <p:spPr>
          <a:xfrm>
            <a:off x="0" y="936000"/>
            <a:ext cx="12192000" cy="0"/>
          </a:xfrm>
          <a:prstGeom prst="line">
            <a:avLst/>
          </a:prstGeom>
          <a:ln w="25400">
            <a:solidFill>
              <a:srgbClr val="EAB3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28602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3140FA-C7EC-432B-A712-90064A2A3028}" type="datetimeFigureOut">
              <a:rPr lang="pt-BR" smtClean="0"/>
              <a:pPr/>
              <a:t>02/07/2025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2E9513-B055-4CB2-A376-0FD5B528E7C2}" type="slidenum">
              <a:rPr lang="pt-BR" smtClean="0"/>
              <a:pPr/>
              <a:t>‹#›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901288-1A2C-44DC-B45E-1F57905F3784}" type="datetimeFigureOut">
              <a:rPr lang="pt-BR" smtClean="0"/>
              <a:pPr/>
              <a:t>02/07/2025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D49EE0-F88E-46A5-8640-F9C3799A522E}" type="slidenum">
              <a:rPr lang="pt-BR" smtClean="0"/>
              <a:pPr/>
              <a:t>‹#›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2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tângulo 13"/>
          <p:cNvSpPr/>
          <p:nvPr/>
        </p:nvSpPr>
        <p:spPr>
          <a:xfrm>
            <a:off x="0" y="4725144"/>
            <a:ext cx="12192000" cy="45719"/>
          </a:xfrm>
          <a:prstGeom prst="rect">
            <a:avLst/>
          </a:prstGeom>
          <a:solidFill>
            <a:srgbClr val="2FB0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5" name="CaixaDeTexto 14"/>
          <p:cNvSpPr txBox="1"/>
          <p:nvPr/>
        </p:nvSpPr>
        <p:spPr>
          <a:xfrm>
            <a:off x="1991544" y="5158933"/>
            <a:ext cx="82089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dirty="0">
                <a:solidFill>
                  <a:srgbClr val="2FB0CE"/>
                </a:solidFill>
                <a:latin typeface="Futura Md BT" pitchFamily="34" charset="0"/>
              </a:rPr>
              <a:t>PRESENTATION TITLE</a:t>
            </a:r>
          </a:p>
        </p:txBody>
      </p:sp>
      <p:sp>
        <p:nvSpPr>
          <p:cNvPr id="16" name="CaixaDeTexto 15"/>
          <p:cNvSpPr txBox="1"/>
          <p:nvPr/>
        </p:nvSpPr>
        <p:spPr>
          <a:xfrm>
            <a:off x="1991544" y="5734997"/>
            <a:ext cx="82089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dirty="0" err="1">
                <a:solidFill>
                  <a:srgbClr val="2FB0CE"/>
                </a:solidFill>
                <a:latin typeface="Futura Bk BT" pitchFamily="34" charset="0"/>
              </a:rPr>
              <a:t>Name</a:t>
            </a:r>
            <a:r>
              <a:rPr lang="pt-BR" dirty="0">
                <a:solidFill>
                  <a:srgbClr val="2FB0CE"/>
                </a:solidFill>
                <a:latin typeface="Futura Bk BT" pitchFamily="34" charset="0"/>
              </a:rPr>
              <a:t> </a:t>
            </a:r>
            <a:r>
              <a:rPr lang="pt-BR" dirty="0" err="1">
                <a:solidFill>
                  <a:srgbClr val="2FB0CE"/>
                </a:solidFill>
                <a:latin typeface="Futura Bk BT" pitchFamily="34" charset="0"/>
              </a:rPr>
              <a:t>of</a:t>
            </a:r>
            <a:r>
              <a:rPr lang="pt-BR" dirty="0">
                <a:solidFill>
                  <a:srgbClr val="2FB0CE"/>
                </a:solidFill>
                <a:latin typeface="Futura Bk BT" pitchFamily="34" charset="0"/>
              </a:rPr>
              <a:t> </a:t>
            </a:r>
            <a:r>
              <a:rPr lang="pt-BR" dirty="0" err="1">
                <a:solidFill>
                  <a:srgbClr val="2FB0CE"/>
                </a:solidFill>
                <a:latin typeface="Futura Bk BT" pitchFamily="34" charset="0"/>
              </a:rPr>
              <a:t>the</a:t>
            </a:r>
            <a:r>
              <a:rPr lang="pt-BR" dirty="0">
                <a:solidFill>
                  <a:srgbClr val="2FB0CE"/>
                </a:solidFill>
                <a:latin typeface="Futura Bk BT" pitchFamily="34" charset="0"/>
              </a:rPr>
              <a:t> speaker / </a:t>
            </a:r>
            <a:r>
              <a:rPr lang="pt-BR" dirty="0" err="1">
                <a:solidFill>
                  <a:srgbClr val="2FB0CE"/>
                </a:solidFill>
                <a:latin typeface="Futura Bk BT" pitchFamily="34" charset="0"/>
              </a:rPr>
              <a:t>institution</a:t>
            </a:r>
            <a:endParaRPr lang="pt-BR" dirty="0">
              <a:solidFill>
                <a:srgbClr val="2FB0CE"/>
              </a:solidFill>
              <a:latin typeface="Futura Bk BT" pitchFamily="34" charset="0"/>
            </a:endParaRPr>
          </a:p>
          <a:p>
            <a:pPr algn="ctr"/>
            <a:r>
              <a:rPr lang="pt-BR" i="1" dirty="0">
                <a:solidFill>
                  <a:srgbClr val="2FB0CE"/>
                </a:solidFill>
                <a:latin typeface="Futura Bk BT" pitchFamily="34" charset="0"/>
              </a:rPr>
              <a:t>Date </a:t>
            </a:r>
            <a:r>
              <a:rPr lang="pt-BR" i="1" dirty="0" err="1">
                <a:solidFill>
                  <a:srgbClr val="2FB0CE"/>
                </a:solidFill>
                <a:latin typeface="Futura Bk BT" pitchFamily="34" charset="0"/>
              </a:rPr>
              <a:t>of</a:t>
            </a:r>
            <a:r>
              <a:rPr lang="pt-BR" i="1" dirty="0">
                <a:solidFill>
                  <a:srgbClr val="2FB0CE"/>
                </a:solidFill>
                <a:latin typeface="Futura Bk BT" pitchFamily="34" charset="0"/>
              </a:rPr>
              <a:t> </a:t>
            </a:r>
            <a:r>
              <a:rPr lang="pt-BR" i="1" dirty="0" err="1">
                <a:solidFill>
                  <a:srgbClr val="2FB0CE"/>
                </a:solidFill>
                <a:latin typeface="Futura Bk BT" pitchFamily="34" charset="0"/>
              </a:rPr>
              <a:t>the</a:t>
            </a:r>
            <a:r>
              <a:rPr lang="pt-BR" i="1" dirty="0">
                <a:solidFill>
                  <a:srgbClr val="2FB0CE"/>
                </a:solidFill>
                <a:latin typeface="Futura Bk BT" pitchFamily="34" charset="0"/>
              </a:rPr>
              <a:t> </a:t>
            </a:r>
            <a:r>
              <a:rPr lang="pt-BR" i="1" dirty="0" err="1">
                <a:solidFill>
                  <a:srgbClr val="2FB0CE"/>
                </a:solidFill>
                <a:latin typeface="Futura Bk BT" pitchFamily="34" charset="0"/>
              </a:rPr>
              <a:t>presentation</a:t>
            </a:r>
            <a:endParaRPr lang="pt-BR" i="1" dirty="0">
              <a:solidFill>
                <a:srgbClr val="2FB0CE"/>
              </a:solidFill>
              <a:latin typeface="Futura Bk BT" pitchFamily="34" charset="0"/>
            </a:endParaRPr>
          </a:p>
        </p:txBody>
      </p:sp>
      <p:sp>
        <p:nvSpPr>
          <p:cNvPr id="3" name="Retângulo 17">
            <a:extLst>
              <a:ext uri="{FF2B5EF4-FFF2-40B4-BE49-F238E27FC236}">
                <a16:creationId xmlns:a16="http://schemas.microsoft.com/office/drawing/2014/main" id="{5FB6E278-5247-517D-3544-A45E5690CD36}"/>
              </a:ext>
            </a:extLst>
          </p:cNvPr>
          <p:cNvSpPr/>
          <p:nvPr/>
        </p:nvSpPr>
        <p:spPr>
          <a:xfrm>
            <a:off x="11064552" y="357284"/>
            <a:ext cx="792088" cy="4032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Logo of the country regulator</a:t>
            </a:r>
            <a:endParaRPr lang="pt-BR" sz="800" dirty="0"/>
          </a:p>
        </p:txBody>
      </p:sp>
      <p:pic>
        <p:nvPicPr>
          <p:cNvPr id="5" name="Picture 4" descr="A blue text on a black background&#10;&#10;Description automatically generated">
            <a:extLst>
              <a:ext uri="{FF2B5EF4-FFF2-40B4-BE49-F238E27FC236}">
                <a16:creationId xmlns:a16="http://schemas.microsoft.com/office/drawing/2014/main" id="{C3C44525-7289-D859-8D12-FFBF0DF1B7E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0400" y="356400"/>
            <a:ext cx="853200" cy="403722"/>
          </a:xfrm>
          <a:prstGeom prst="rect">
            <a:avLst/>
          </a:prstGeom>
        </p:spPr>
      </p:pic>
      <p:pic>
        <p:nvPicPr>
          <p:cNvPr id="2" name="Picture 1" descr="A colorful pencils in a line&#10;&#10;AI-generated content may be incorrect.">
            <a:extLst>
              <a:ext uri="{FF2B5EF4-FFF2-40B4-BE49-F238E27FC236}">
                <a16:creationId xmlns:a16="http://schemas.microsoft.com/office/drawing/2014/main" id="{4B6AE6B6-CD4C-5BDC-02FA-389407C240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43873" y="1308339"/>
            <a:ext cx="5304252" cy="346494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13">
            <a:extLst>
              <a:ext uri="{FF2B5EF4-FFF2-40B4-BE49-F238E27FC236}">
                <a16:creationId xmlns:a16="http://schemas.microsoft.com/office/drawing/2014/main" id="{7FA2478B-C62D-2CED-37BE-263998076C63}"/>
              </a:ext>
            </a:extLst>
          </p:cNvPr>
          <p:cNvSpPr/>
          <p:nvPr/>
        </p:nvSpPr>
        <p:spPr>
          <a:xfrm>
            <a:off x="24680" y="908720"/>
            <a:ext cx="12192000" cy="45719"/>
          </a:xfrm>
          <a:prstGeom prst="rect">
            <a:avLst/>
          </a:prstGeom>
          <a:solidFill>
            <a:srgbClr val="2FB0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6" name="CaixaDeTexto 2">
            <a:extLst>
              <a:ext uri="{FF2B5EF4-FFF2-40B4-BE49-F238E27FC236}">
                <a16:creationId xmlns:a16="http://schemas.microsoft.com/office/drawing/2014/main" id="{0AF809F2-1CA5-9E7C-EC95-3DC2001224ED}"/>
              </a:ext>
            </a:extLst>
          </p:cNvPr>
          <p:cNvSpPr txBox="1"/>
          <p:nvPr/>
        </p:nvSpPr>
        <p:spPr>
          <a:xfrm>
            <a:off x="263352" y="1340769"/>
            <a:ext cx="1159328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chemeClr val="tx1">
                    <a:lumMod val="65000"/>
                    <a:lumOff val="35000"/>
                  </a:schemeClr>
                </a:solidFill>
                <a:latin typeface="Futura Bk BT" pitchFamily="34" charset="0"/>
              </a:rPr>
              <a:t>Field for </a:t>
            </a:r>
            <a:r>
              <a:rPr lang="pt-BR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Futura Bk BT" pitchFamily="34" charset="0"/>
              </a:rPr>
              <a:t>content</a:t>
            </a:r>
            <a:r>
              <a:rPr lang="pt-BR" dirty="0">
                <a:solidFill>
                  <a:schemeClr val="tx1">
                    <a:lumMod val="65000"/>
                    <a:lumOff val="35000"/>
                  </a:schemeClr>
                </a:solidFill>
                <a:latin typeface="Futura Bk BT" pitchFamily="34" charset="0"/>
              </a:rPr>
              <a:t>.</a:t>
            </a:r>
          </a:p>
          <a:p>
            <a:endParaRPr lang="pt-BR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pt-BR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pt-BR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pt-BR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pt-BR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pt-BR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pt-BR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pt-BR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pt-BR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pt-BR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pt-BR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pt-BR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pt-BR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pt-BR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pt-BR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pt-BR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pt-BR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CaixaDeTexto 1">
            <a:extLst>
              <a:ext uri="{FF2B5EF4-FFF2-40B4-BE49-F238E27FC236}">
                <a16:creationId xmlns:a16="http://schemas.microsoft.com/office/drawing/2014/main" id="{426D876E-B979-D237-AA4E-5824D0AB2A9B}"/>
              </a:ext>
            </a:extLst>
          </p:cNvPr>
          <p:cNvSpPr txBox="1"/>
          <p:nvPr/>
        </p:nvSpPr>
        <p:spPr>
          <a:xfrm>
            <a:off x="1703512" y="450132"/>
            <a:ext cx="84249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600" dirty="0" err="1">
                <a:solidFill>
                  <a:srgbClr val="2FB0CE"/>
                </a:solidFill>
                <a:latin typeface="Futura Md BT" pitchFamily="34" charset="0"/>
              </a:rPr>
              <a:t>Presentation</a:t>
            </a:r>
            <a:r>
              <a:rPr lang="pt-BR" sz="1600" dirty="0">
                <a:solidFill>
                  <a:srgbClr val="2FB0CE"/>
                </a:solidFill>
                <a:latin typeface="Futura Md BT" pitchFamily="34" charset="0"/>
              </a:rPr>
              <a:t> </a:t>
            </a:r>
            <a:r>
              <a:rPr lang="pt-BR" sz="1600" dirty="0" err="1">
                <a:solidFill>
                  <a:srgbClr val="2FB0CE"/>
                </a:solidFill>
                <a:latin typeface="Futura Md BT" pitchFamily="34" charset="0"/>
              </a:rPr>
              <a:t>title</a:t>
            </a:r>
            <a:endParaRPr lang="pt-BR" sz="1600" dirty="0">
              <a:solidFill>
                <a:srgbClr val="2FB0CE"/>
              </a:solidFill>
              <a:latin typeface="Futura Md BT" pitchFamily="34" charset="0"/>
            </a:endParaRPr>
          </a:p>
        </p:txBody>
      </p:sp>
      <p:sp>
        <p:nvSpPr>
          <p:cNvPr id="8" name="Retângulo 17">
            <a:extLst>
              <a:ext uri="{FF2B5EF4-FFF2-40B4-BE49-F238E27FC236}">
                <a16:creationId xmlns:a16="http://schemas.microsoft.com/office/drawing/2014/main" id="{03B4EC7E-3651-1037-6D8D-B054848DDC8E}"/>
              </a:ext>
            </a:extLst>
          </p:cNvPr>
          <p:cNvSpPr/>
          <p:nvPr/>
        </p:nvSpPr>
        <p:spPr>
          <a:xfrm>
            <a:off x="11064552" y="357284"/>
            <a:ext cx="792088" cy="4032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Logo of the country regulator</a:t>
            </a:r>
            <a:endParaRPr lang="pt-BR" sz="800" dirty="0"/>
          </a:p>
        </p:txBody>
      </p:sp>
      <p:pic>
        <p:nvPicPr>
          <p:cNvPr id="10" name="Picture 9" descr="A blue text on a black background&#10;&#10;Description automatically generated">
            <a:extLst>
              <a:ext uri="{FF2B5EF4-FFF2-40B4-BE49-F238E27FC236}">
                <a16:creationId xmlns:a16="http://schemas.microsoft.com/office/drawing/2014/main" id="{D5C2EEEE-F949-8297-B46D-1EED340BFCE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0400" y="356400"/>
            <a:ext cx="853200" cy="403722"/>
          </a:xfrm>
          <a:prstGeom prst="rect">
            <a:avLst/>
          </a:prstGeom>
        </p:spPr>
      </p:pic>
      <p:pic>
        <p:nvPicPr>
          <p:cNvPr id="2" name="Picture 1" descr="A colorful pencils in a line&#10;&#10;AI-generated content may be incorrect.">
            <a:extLst>
              <a:ext uri="{FF2B5EF4-FFF2-40B4-BE49-F238E27FC236}">
                <a16:creationId xmlns:a16="http://schemas.microsoft.com/office/drawing/2014/main" id="{A4B0C00C-C589-62A9-D6E3-14A26D59B3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997" y="1"/>
            <a:ext cx="1411449" cy="903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15911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623392" y="692697"/>
            <a:ext cx="27363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dirty="0">
                <a:solidFill>
                  <a:srgbClr val="2FB0CE"/>
                </a:solidFill>
                <a:latin typeface="Futura Md BT" pitchFamily="34" charset="0"/>
              </a:rPr>
              <a:t>THANK YOU!</a:t>
            </a:r>
          </a:p>
        </p:txBody>
      </p:sp>
      <p:sp>
        <p:nvSpPr>
          <p:cNvPr id="7" name="CaixaDeTexto 6"/>
          <p:cNvSpPr txBox="1"/>
          <p:nvPr/>
        </p:nvSpPr>
        <p:spPr>
          <a:xfrm>
            <a:off x="623392" y="1541691"/>
            <a:ext cx="11161240" cy="212365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pt-BR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Futura Bk BT" pitchFamily="34" charset="0"/>
                <a:cs typeface="Arial" pitchFamily="34" charset="0"/>
              </a:rPr>
              <a:t>(</a:t>
            </a:r>
            <a:r>
              <a:rPr lang="pt-BR" sz="2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Futura Bk BT" pitchFamily="34" charset="0"/>
                <a:cs typeface="Arial" pitchFamily="34" charset="0"/>
              </a:rPr>
              <a:t>Optional</a:t>
            </a:r>
            <a:r>
              <a:rPr lang="pt-BR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Futura Bk BT" pitchFamily="34" charset="0"/>
                <a:cs typeface="Arial" pitchFamily="34" charset="0"/>
              </a:rPr>
              <a:t> </a:t>
            </a:r>
            <a:r>
              <a:rPr lang="pt-BR" sz="2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Futura Bk BT" pitchFamily="34" charset="0"/>
                <a:cs typeface="Arial" pitchFamily="34" charset="0"/>
              </a:rPr>
              <a:t>fields</a:t>
            </a:r>
            <a:r>
              <a:rPr lang="pt-BR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Futura Bk BT" pitchFamily="34" charset="0"/>
                <a:cs typeface="Arial" pitchFamily="34" charset="0"/>
              </a:rPr>
              <a:t> for </a:t>
            </a:r>
            <a:r>
              <a:rPr lang="pt-BR" sz="2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Futura Bk BT" pitchFamily="34" charset="0"/>
                <a:cs typeface="Arial" pitchFamily="34" charset="0"/>
              </a:rPr>
              <a:t>contact</a:t>
            </a:r>
            <a:r>
              <a:rPr lang="pt-BR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Futura Bk BT" pitchFamily="34" charset="0"/>
                <a:cs typeface="Arial" pitchFamily="34" charset="0"/>
              </a:rPr>
              <a:t> </a:t>
            </a:r>
            <a:r>
              <a:rPr lang="pt-BR" sz="2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Futura Bk BT" pitchFamily="34" charset="0"/>
                <a:cs typeface="Arial" pitchFamily="34" charset="0"/>
              </a:rPr>
              <a:t>information</a:t>
            </a:r>
            <a:r>
              <a:rPr lang="pt-BR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Futura Bk BT" pitchFamily="34" charset="0"/>
                <a:cs typeface="Arial" pitchFamily="34" charset="0"/>
              </a:rPr>
              <a:t>)</a:t>
            </a:r>
          </a:p>
          <a:p>
            <a:r>
              <a:rPr lang="pt-BR" sz="2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Futura Bk BT" pitchFamily="34" charset="0"/>
                <a:cs typeface="Arial" pitchFamily="34" charset="0"/>
              </a:rPr>
              <a:t>Phone</a:t>
            </a:r>
            <a:r>
              <a:rPr lang="pt-BR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Futura Bk BT" pitchFamily="34" charset="0"/>
                <a:cs typeface="Arial" pitchFamily="34" charset="0"/>
              </a:rPr>
              <a:t>:</a:t>
            </a:r>
          </a:p>
          <a:p>
            <a:r>
              <a:rPr lang="pt-BR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Futura Bk BT" pitchFamily="34" charset="0"/>
                <a:cs typeface="Arial" pitchFamily="34" charset="0"/>
              </a:rPr>
              <a:t>Email:</a:t>
            </a:r>
          </a:p>
          <a:p>
            <a:r>
              <a:rPr lang="pt-BR" sz="2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Futura Bk BT" pitchFamily="34" charset="0"/>
                <a:cs typeface="Arial" pitchFamily="34" charset="0"/>
              </a:rPr>
              <a:t>Website</a:t>
            </a:r>
            <a:r>
              <a:rPr lang="pt-BR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Futura Bk BT" pitchFamily="34" charset="0"/>
                <a:cs typeface="Arial" pitchFamily="34" charset="0"/>
              </a:rPr>
              <a:t>:</a:t>
            </a:r>
          </a:p>
          <a:p>
            <a:r>
              <a:rPr lang="pt-BR" sz="2200">
                <a:solidFill>
                  <a:schemeClr val="tx1">
                    <a:lumMod val="65000"/>
                    <a:lumOff val="35000"/>
                  </a:schemeClr>
                </a:solidFill>
                <a:latin typeface="Futura Bk BT" pitchFamily="34" charset="0"/>
                <a:cs typeface="Arial" pitchFamily="34" charset="0"/>
              </a:rPr>
              <a:t>Address</a:t>
            </a:r>
            <a:r>
              <a:rPr lang="pt-BR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Futura Bk BT" pitchFamily="34" charset="0"/>
                <a:cs typeface="Arial" pitchFamily="34" charset="0"/>
              </a:rPr>
              <a:t>:</a:t>
            </a:r>
          </a:p>
          <a:p>
            <a:r>
              <a:rPr lang="pt-BR" sz="2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Futura Bk BT" pitchFamily="34" charset="0"/>
                <a:cs typeface="Arial" pitchFamily="34" charset="0"/>
              </a:rPr>
              <a:t>Others</a:t>
            </a:r>
            <a:r>
              <a:rPr lang="pt-BR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Futura Bk BT" pitchFamily="34" charset="0"/>
                <a:cs typeface="Arial" pitchFamily="34" charset="0"/>
              </a:rPr>
              <a:t>...</a:t>
            </a:r>
          </a:p>
        </p:txBody>
      </p:sp>
      <p:pic>
        <p:nvPicPr>
          <p:cNvPr id="2" name="Picture 1" descr="A colorful pencils in a line&#10;&#10;AI-generated content may be incorrect.">
            <a:extLst>
              <a:ext uri="{FF2B5EF4-FFF2-40B4-BE49-F238E27FC236}">
                <a16:creationId xmlns:a16="http://schemas.microsoft.com/office/drawing/2014/main" id="{A6AE4027-38EB-B70F-047B-4AF43E089C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84663" y="5291664"/>
            <a:ext cx="1891228" cy="121355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Personalizar design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Personalizar design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Personalizar design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49</Words>
  <Application>Microsoft Office PowerPoint</Application>
  <PresentationFormat>Widescreen</PresentationFormat>
  <Paragraphs>30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3</vt:i4>
      </vt:variant>
    </vt:vector>
  </HeadingPairs>
  <TitlesOfParts>
    <vt:vector size="11" baseType="lpstr">
      <vt:lpstr>Arial</vt:lpstr>
      <vt:lpstr>Calibri</vt:lpstr>
      <vt:lpstr>Futura Bk BT</vt:lpstr>
      <vt:lpstr>Futura Md BT</vt:lpstr>
      <vt:lpstr>Personalizar design</vt:lpstr>
      <vt:lpstr>Custom Design</vt:lpstr>
      <vt:lpstr>2_Personalizar design</vt:lpstr>
      <vt:lpstr>1_Personalizar design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2025-07-02T13:20:14Z</dcterms:created>
  <dcterms:modified xsi:type="dcterms:W3CDTF">2025-07-02T13:20:19Z</dcterms:modified>
</cp:coreProperties>
</file>